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4"/>
  </p:notesMasterIdLst>
  <p:handoutMasterIdLst>
    <p:handoutMasterId r:id="rId25"/>
  </p:handoutMasterIdLst>
  <p:sldIdLst>
    <p:sldId id="257" r:id="rId3"/>
    <p:sldId id="259" r:id="rId4"/>
    <p:sldId id="280" r:id="rId5"/>
    <p:sldId id="286" r:id="rId6"/>
    <p:sldId id="262" r:id="rId7"/>
    <p:sldId id="282" r:id="rId8"/>
    <p:sldId id="285" r:id="rId9"/>
    <p:sldId id="263" r:id="rId10"/>
    <p:sldId id="287" r:id="rId11"/>
    <p:sldId id="289" r:id="rId12"/>
    <p:sldId id="290" r:id="rId13"/>
    <p:sldId id="291" r:id="rId14"/>
    <p:sldId id="292" r:id="rId15"/>
    <p:sldId id="266" r:id="rId16"/>
    <p:sldId id="260" r:id="rId17"/>
    <p:sldId id="293" r:id="rId18"/>
    <p:sldId id="298" r:id="rId19"/>
    <p:sldId id="295" r:id="rId20"/>
    <p:sldId id="296" r:id="rId21"/>
    <p:sldId id="297" r:id="rId22"/>
    <p:sldId id="268" r:id="rId23"/>
  </p:sldIdLst>
  <p:sldSz cx="9144000" cy="6858000" type="screen4x3"/>
  <p:notesSz cx="6669088" cy="99282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1BE2F6-D7E0-4D74-BAC3-BB0615E988CC}" type="doc">
      <dgm:prSet loTypeId="urn:microsoft.com/office/officeart/2005/8/layout/vList2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B437D15-97F1-4D46-BE06-77D0E55C0E3B}">
      <dgm:prSet phldrT="[Text]"/>
      <dgm:spPr/>
      <dgm:t>
        <a:bodyPr/>
        <a:lstStyle/>
        <a:p>
          <a:r>
            <a:rPr lang="en-US" dirty="0" err="1" smtClean="0"/>
            <a:t>Pencegahan</a:t>
          </a:r>
          <a:r>
            <a:rPr lang="en-US" dirty="0" smtClean="0"/>
            <a:t> </a:t>
          </a:r>
          <a:r>
            <a:rPr lang="id-ID" dirty="0" smtClean="0"/>
            <a:t>K</a:t>
          </a:r>
          <a:r>
            <a:rPr lang="en-US" dirty="0" err="1" smtClean="0"/>
            <a:t>orupsi</a:t>
          </a:r>
          <a:r>
            <a:rPr lang="en-US" dirty="0" smtClean="0"/>
            <a:t>, </a:t>
          </a:r>
          <a:r>
            <a:rPr lang="id-ID" dirty="0" smtClean="0"/>
            <a:t>K</a:t>
          </a:r>
          <a:r>
            <a:rPr lang="en-US" dirty="0" err="1" smtClean="0"/>
            <a:t>olusi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id-ID" dirty="0" smtClean="0"/>
            <a:t>N</a:t>
          </a:r>
          <a:r>
            <a:rPr lang="en-US" dirty="0" err="1" smtClean="0"/>
            <a:t>epotisme</a:t>
          </a:r>
          <a:endParaRPr lang="en-US" dirty="0"/>
        </a:p>
      </dgm:t>
    </dgm:pt>
    <dgm:pt modelId="{313FBC7D-0282-45F2-BA21-D7F2A0778CE7}" type="parTrans" cxnId="{4553050E-C58D-44CE-B4A4-D2F8AC91F54B}">
      <dgm:prSet/>
      <dgm:spPr/>
      <dgm:t>
        <a:bodyPr/>
        <a:lstStyle/>
        <a:p>
          <a:endParaRPr lang="en-US"/>
        </a:p>
      </dgm:t>
    </dgm:pt>
    <dgm:pt modelId="{FFE3C0A3-FA0C-480A-8F77-B5087B50F5CC}" type="sibTrans" cxnId="{4553050E-C58D-44CE-B4A4-D2F8AC91F54B}">
      <dgm:prSet/>
      <dgm:spPr/>
      <dgm:t>
        <a:bodyPr/>
        <a:lstStyle/>
        <a:p>
          <a:endParaRPr lang="en-US"/>
        </a:p>
      </dgm:t>
    </dgm:pt>
    <dgm:pt modelId="{686E3F0C-5AA1-49B3-9CF9-883F99B6E798}">
      <dgm:prSet phldrT="[Text]" phldr="1"/>
      <dgm:spPr/>
      <dgm:t>
        <a:bodyPr/>
        <a:lstStyle/>
        <a:p>
          <a:endParaRPr lang="en-US" dirty="0"/>
        </a:p>
      </dgm:t>
    </dgm:pt>
    <dgm:pt modelId="{C46BA7C5-D1F8-48DA-AF11-6B8880261E0E}" type="parTrans" cxnId="{34D2BE17-AA1B-49DC-8000-2162984E4FAB}">
      <dgm:prSet/>
      <dgm:spPr/>
      <dgm:t>
        <a:bodyPr/>
        <a:lstStyle/>
        <a:p>
          <a:endParaRPr lang="en-US"/>
        </a:p>
      </dgm:t>
    </dgm:pt>
    <dgm:pt modelId="{5ACB1AF3-06EB-457B-9123-26804D1759D1}" type="sibTrans" cxnId="{34D2BE17-AA1B-49DC-8000-2162984E4FAB}">
      <dgm:prSet/>
      <dgm:spPr/>
      <dgm:t>
        <a:bodyPr/>
        <a:lstStyle/>
        <a:p>
          <a:endParaRPr lang="en-US"/>
        </a:p>
      </dgm:t>
    </dgm:pt>
    <dgm:pt modelId="{4E6883A8-73C8-4BA8-9249-4F09D7FA2E2F}">
      <dgm:prSet phldrT="[Text]"/>
      <dgm:spPr/>
      <dgm:t>
        <a:bodyPr/>
        <a:lstStyle/>
        <a:p>
          <a:r>
            <a:rPr lang="en-US" dirty="0" err="1" smtClean="0"/>
            <a:t>Pencegahan</a:t>
          </a:r>
          <a:r>
            <a:rPr lang="en-US" dirty="0" smtClean="0"/>
            <a:t> </a:t>
          </a:r>
          <a:r>
            <a:rPr lang="id-ID" dirty="0" smtClean="0"/>
            <a:t>P</a:t>
          </a:r>
          <a:r>
            <a:rPr lang="en-US" dirty="0" err="1" smtClean="0"/>
            <a:t>enyalahgunaan</a:t>
          </a:r>
          <a:r>
            <a:rPr lang="en-US" dirty="0" smtClean="0"/>
            <a:t> </a:t>
          </a:r>
          <a:r>
            <a:rPr lang="id-ID" dirty="0" smtClean="0"/>
            <a:t>W</a:t>
          </a:r>
          <a:r>
            <a:rPr lang="en-US" dirty="0" err="1" smtClean="0"/>
            <a:t>ewenang</a:t>
          </a:r>
          <a:endParaRPr lang="en-US" dirty="0"/>
        </a:p>
      </dgm:t>
    </dgm:pt>
    <dgm:pt modelId="{BF8173C0-576E-40C5-BEA3-CC5596443107}" type="parTrans" cxnId="{81E61809-D1FF-4D8E-89F9-20372AB8C3A3}">
      <dgm:prSet/>
      <dgm:spPr/>
      <dgm:t>
        <a:bodyPr/>
        <a:lstStyle/>
        <a:p>
          <a:endParaRPr lang="en-US"/>
        </a:p>
      </dgm:t>
    </dgm:pt>
    <dgm:pt modelId="{B4CE9B63-0340-4061-862B-1BC43A960C4E}" type="sibTrans" cxnId="{81E61809-D1FF-4D8E-89F9-20372AB8C3A3}">
      <dgm:prSet/>
      <dgm:spPr/>
      <dgm:t>
        <a:bodyPr/>
        <a:lstStyle/>
        <a:p>
          <a:endParaRPr lang="en-US"/>
        </a:p>
      </dgm:t>
    </dgm:pt>
    <dgm:pt modelId="{50B8FA12-9914-4537-9B01-6738E2CD5E78}">
      <dgm:prSet phldrT="[Text]" phldr="1"/>
      <dgm:spPr/>
      <dgm:t>
        <a:bodyPr/>
        <a:lstStyle/>
        <a:p>
          <a:endParaRPr lang="en-US" dirty="0"/>
        </a:p>
      </dgm:t>
    </dgm:pt>
    <dgm:pt modelId="{092A4351-1820-44E0-B015-D83D76E19F2B}" type="parTrans" cxnId="{AC04A9EF-8316-4308-8B5A-49D702F3751C}">
      <dgm:prSet/>
      <dgm:spPr/>
      <dgm:t>
        <a:bodyPr/>
        <a:lstStyle/>
        <a:p>
          <a:endParaRPr lang="en-US"/>
        </a:p>
      </dgm:t>
    </dgm:pt>
    <dgm:pt modelId="{BDEEA93A-DCAA-43B2-B8D2-CB8D9200F443}" type="sibTrans" cxnId="{AC04A9EF-8316-4308-8B5A-49D702F3751C}">
      <dgm:prSet/>
      <dgm:spPr/>
      <dgm:t>
        <a:bodyPr/>
        <a:lstStyle/>
        <a:p>
          <a:endParaRPr lang="en-US"/>
        </a:p>
      </dgm:t>
    </dgm:pt>
    <dgm:pt modelId="{7F95B06E-844E-403C-B58A-C45BB945222E}">
      <dgm:prSet phldrT="[Text]"/>
      <dgm:spPr/>
      <dgm:t>
        <a:bodyPr/>
        <a:lstStyle/>
        <a:p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id-ID" dirty="0" smtClean="0"/>
            <a:t>T</a:t>
          </a:r>
          <a:r>
            <a:rPr lang="en-US" dirty="0" err="1" smtClean="0"/>
            <a:t>ransparansi</a:t>
          </a:r>
          <a:r>
            <a:rPr lang="en-US" dirty="0" smtClean="0"/>
            <a:t> </a:t>
          </a:r>
          <a:r>
            <a:rPr lang="en-US" dirty="0" err="1" smtClean="0"/>
            <a:t>Aparat</a:t>
          </a:r>
          <a:r>
            <a:rPr lang="en-US" dirty="0" smtClean="0"/>
            <a:t> </a:t>
          </a:r>
          <a:r>
            <a:rPr lang="en-US" dirty="0" err="1" smtClean="0"/>
            <a:t>Sipil</a:t>
          </a:r>
          <a:r>
            <a:rPr lang="en-US" dirty="0" smtClean="0"/>
            <a:t> Negara</a:t>
          </a:r>
          <a:endParaRPr lang="en-US" dirty="0"/>
        </a:p>
      </dgm:t>
    </dgm:pt>
    <dgm:pt modelId="{3C6C4733-1017-4059-974B-215B7F93C1AB}" type="parTrans" cxnId="{BEAF6EAD-9982-4AA0-BCDB-9CD154E4B636}">
      <dgm:prSet/>
      <dgm:spPr/>
      <dgm:t>
        <a:bodyPr/>
        <a:lstStyle/>
        <a:p>
          <a:endParaRPr lang="en-US"/>
        </a:p>
      </dgm:t>
    </dgm:pt>
    <dgm:pt modelId="{A833EAB1-4536-43CC-9AF9-19B32F5103B6}" type="sibTrans" cxnId="{BEAF6EAD-9982-4AA0-BCDB-9CD154E4B636}">
      <dgm:prSet/>
      <dgm:spPr/>
      <dgm:t>
        <a:bodyPr/>
        <a:lstStyle/>
        <a:p>
          <a:endParaRPr lang="en-US"/>
        </a:p>
      </dgm:t>
    </dgm:pt>
    <dgm:pt modelId="{F5713E3B-3304-441A-BF15-F7DAF1AB204A}">
      <dgm:prSet phldrT="[Text]"/>
      <dgm:spPr/>
      <dgm:t>
        <a:bodyPr/>
        <a:lstStyle/>
        <a:p>
          <a:r>
            <a:rPr lang="id-ID" dirty="0" smtClean="0"/>
            <a:t>Penguatan Integritas Aparatur</a:t>
          </a:r>
          <a:endParaRPr lang="en-US" dirty="0"/>
        </a:p>
      </dgm:t>
    </dgm:pt>
    <dgm:pt modelId="{304D8BD3-7528-4729-A49A-F1DAE83803E4}" type="parTrans" cxnId="{697542E2-8289-4AA1-ACB5-1163EE5AEF55}">
      <dgm:prSet/>
      <dgm:spPr/>
      <dgm:t>
        <a:bodyPr/>
        <a:lstStyle/>
        <a:p>
          <a:endParaRPr lang="id-ID"/>
        </a:p>
      </dgm:t>
    </dgm:pt>
    <dgm:pt modelId="{2C7D93FE-DAD7-40E2-8803-8274FC11C009}" type="sibTrans" cxnId="{697542E2-8289-4AA1-ACB5-1163EE5AEF55}">
      <dgm:prSet/>
      <dgm:spPr/>
      <dgm:t>
        <a:bodyPr/>
        <a:lstStyle/>
        <a:p>
          <a:endParaRPr lang="id-ID"/>
        </a:p>
      </dgm:t>
    </dgm:pt>
    <dgm:pt modelId="{0A22AC4D-4AA6-4F8B-9C17-942B298B525D}">
      <dgm:prSet phldrT="[Text]"/>
      <dgm:spPr/>
      <dgm:t>
        <a:bodyPr/>
        <a:lstStyle/>
        <a:p>
          <a:endParaRPr lang="en-US" dirty="0"/>
        </a:p>
      </dgm:t>
    </dgm:pt>
    <dgm:pt modelId="{0FCC5FCA-C127-4B9C-8FC8-91AB9ED6951C}" type="sibTrans" cxnId="{9A522C6C-C432-4B82-B5C6-89F643BA8A39}">
      <dgm:prSet/>
      <dgm:spPr/>
      <dgm:t>
        <a:bodyPr/>
        <a:lstStyle/>
        <a:p>
          <a:endParaRPr lang="id-ID"/>
        </a:p>
      </dgm:t>
    </dgm:pt>
    <dgm:pt modelId="{C48FD425-CB40-40CA-8F9F-90151EDE0EC1}" type="parTrans" cxnId="{9A522C6C-C432-4B82-B5C6-89F643BA8A39}">
      <dgm:prSet/>
      <dgm:spPr/>
      <dgm:t>
        <a:bodyPr/>
        <a:lstStyle/>
        <a:p>
          <a:endParaRPr lang="id-ID"/>
        </a:p>
      </dgm:t>
    </dgm:pt>
    <dgm:pt modelId="{185EDFFF-561C-4E62-A7A3-ED26BCEBF819}" type="pres">
      <dgm:prSet presAssocID="{341BE2F6-D7E0-4D74-BAC3-BB0615E988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6358C2E-204B-4395-9368-4BEA9A72751A}" type="pres">
      <dgm:prSet presAssocID="{CB437D15-97F1-4D46-BE06-77D0E55C0E3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77957-D018-44DE-9541-8175F3E587A5}" type="pres">
      <dgm:prSet presAssocID="{CB437D15-97F1-4D46-BE06-77D0E55C0E3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83A1DE8-297F-4F82-AAA7-1220C1C3ACF3}" type="pres">
      <dgm:prSet presAssocID="{4E6883A8-73C8-4BA8-9249-4F09D7FA2E2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473AE-153D-435B-B437-5DEDFBAA5216}" type="pres">
      <dgm:prSet presAssocID="{4E6883A8-73C8-4BA8-9249-4F09D7FA2E2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9377B-E037-4753-BDC8-1868897550DD}" type="pres">
      <dgm:prSet presAssocID="{7F95B06E-844E-403C-B58A-C45BB945222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7A278-D121-426D-BB81-325CBFAD0033}" type="pres">
      <dgm:prSet presAssocID="{7F95B06E-844E-403C-B58A-C45BB945222E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C74AEA-5A19-45AB-A3E7-025695E8E817}" type="pres">
      <dgm:prSet presAssocID="{F5713E3B-3304-441A-BF15-F7DAF1AB204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4D2BE17-AA1B-49DC-8000-2162984E4FAB}" srcId="{CB437D15-97F1-4D46-BE06-77D0E55C0E3B}" destId="{686E3F0C-5AA1-49B3-9CF9-883F99B6E798}" srcOrd="0" destOrd="0" parTransId="{C46BA7C5-D1F8-48DA-AF11-6B8880261E0E}" sibTransId="{5ACB1AF3-06EB-457B-9123-26804D1759D1}"/>
    <dgm:cxn modelId="{0C46B37A-229C-49C8-9816-5597AEB0EFED}" type="presOf" srcId="{50B8FA12-9914-4537-9B01-6738E2CD5E78}" destId="{BF8473AE-153D-435B-B437-5DEDFBAA5216}" srcOrd="0" destOrd="0" presId="urn:microsoft.com/office/officeart/2005/8/layout/vList2"/>
    <dgm:cxn modelId="{48397335-0BE2-4222-A270-95C23E68BDA7}" type="presOf" srcId="{7F95B06E-844E-403C-B58A-C45BB945222E}" destId="{ED39377B-E037-4753-BDC8-1868897550DD}" srcOrd="0" destOrd="0" presId="urn:microsoft.com/office/officeart/2005/8/layout/vList2"/>
    <dgm:cxn modelId="{9A522C6C-C432-4B82-B5C6-89F643BA8A39}" srcId="{7F95B06E-844E-403C-B58A-C45BB945222E}" destId="{0A22AC4D-4AA6-4F8B-9C17-942B298B525D}" srcOrd="0" destOrd="0" parTransId="{C48FD425-CB40-40CA-8F9F-90151EDE0EC1}" sibTransId="{0FCC5FCA-C127-4B9C-8FC8-91AB9ED6951C}"/>
    <dgm:cxn modelId="{BEAF6EAD-9982-4AA0-BCDB-9CD154E4B636}" srcId="{341BE2F6-D7E0-4D74-BAC3-BB0615E988CC}" destId="{7F95B06E-844E-403C-B58A-C45BB945222E}" srcOrd="2" destOrd="0" parTransId="{3C6C4733-1017-4059-974B-215B7F93C1AB}" sibTransId="{A833EAB1-4536-43CC-9AF9-19B32F5103B6}"/>
    <dgm:cxn modelId="{697542E2-8289-4AA1-ACB5-1163EE5AEF55}" srcId="{341BE2F6-D7E0-4D74-BAC3-BB0615E988CC}" destId="{F5713E3B-3304-441A-BF15-F7DAF1AB204A}" srcOrd="3" destOrd="0" parTransId="{304D8BD3-7528-4729-A49A-F1DAE83803E4}" sibTransId="{2C7D93FE-DAD7-40E2-8803-8274FC11C009}"/>
    <dgm:cxn modelId="{534DC75B-C4C2-4D8D-9E53-8EA464AD9552}" type="presOf" srcId="{0A22AC4D-4AA6-4F8B-9C17-942B298B525D}" destId="{EDD7A278-D121-426D-BB81-325CBFAD0033}" srcOrd="0" destOrd="0" presId="urn:microsoft.com/office/officeart/2005/8/layout/vList2"/>
    <dgm:cxn modelId="{A39A9706-F47F-4A08-A5FD-697954D9AA53}" type="presOf" srcId="{CB437D15-97F1-4D46-BE06-77D0E55C0E3B}" destId="{76358C2E-204B-4395-9368-4BEA9A72751A}" srcOrd="0" destOrd="0" presId="urn:microsoft.com/office/officeart/2005/8/layout/vList2"/>
    <dgm:cxn modelId="{3A1AC9BC-E0C8-4D8D-B6D0-2EEF288F5E1C}" type="presOf" srcId="{341BE2F6-D7E0-4D74-BAC3-BB0615E988CC}" destId="{185EDFFF-561C-4E62-A7A3-ED26BCEBF819}" srcOrd="0" destOrd="0" presId="urn:microsoft.com/office/officeart/2005/8/layout/vList2"/>
    <dgm:cxn modelId="{4553050E-C58D-44CE-B4A4-D2F8AC91F54B}" srcId="{341BE2F6-D7E0-4D74-BAC3-BB0615E988CC}" destId="{CB437D15-97F1-4D46-BE06-77D0E55C0E3B}" srcOrd="0" destOrd="0" parTransId="{313FBC7D-0282-45F2-BA21-D7F2A0778CE7}" sibTransId="{FFE3C0A3-FA0C-480A-8F77-B5087B50F5CC}"/>
    <dgm:cxn modelId="{7BF4638B-85BA-4008-8657-95D412EDB600}" type="presOf" srcId="{F5713E3B-3304-441A-BF15-F7DAF1AB204A}" destId="{DEC74AEA-5A19-45AB-A3E7-025695E8E817}" srcOrd="0" destOrd="0" presId="urn:microsoft.com/office/officeart/2005/8/layout/vList2"/>
    <dgm:cxn modelId="{4A9AB251-CEE8-4176-814C-0718D0D4ADB8}" type="presOf" srcId="{4E6883A8-73C8-4BA8-9249-4F09D7FA2E2F}" destId="{783A1DE8-297F-4F82-AAA7-1220C1C3ACF3}" srcOrd="0" destOrd="0" presId="urn:microsoft.com/office/officeart/2005/8/layout/vList2"/>
    <dgm:cxn modelId="{35109589-F3DC-4934-B249-38F9298E3EF2}" type="presOf" srcId="{686E3F0C-5AA1-49B3-9CF9-883F99B6E798}" destId="{A3877957-D018-44DE-9541-8175F3E587A5}" srcOrd="0" destOrd="0" presId="urn:microsoft.com/office/officeart/2005/8/layout/vList2"/>
    <dgm:cxn modelId="{AC04A9EF-8316-4308-8B5A-49D702F3751C}" srcId="{4E6883A8-73C8-4BA8-9249-4F09D7FA2E2F}" destId="{50B8FA12-9914-4537-9B01-6738E2CD5E78}" srcOrd="0" destOrd="0" parTransId="{092A4351-1820-44E0-B015-D83D76E19F2B}" sibTransId="{BDEEA93A-DCAA-43B2-B8D2-CB8D9200F443}"/>
    <dgm:cxn modelId="{81E61809-D1FF-4D8E-89F9-20372AB8C3A3}" srcId="{341BE2F6-D7E0-4D74-BAC3-BB0615E988CC}" destId="{4E6883A8-73C8-4BA8-9249-4F09D7FA2E2F}" srcOrd="1" destOrd="0" parTransId="{BF8173C0-576E-40C5-BEA3-CC5596443107}" sibTransId="{B4CE9B63-0340-4061-862B-1BC43A960C4E}"/>
    <dgm:cxn modelId="{7E06A72C-1642-49D0-80A2-104480058F2E}" type="presParOf" srcId="{185EDFFF-561C-4E62-A7A3-ED26BCEBF819}" destId="{76358C2E-204B-4395-9368-4BEA9A72751A}" srcOrd="0" destOrd="0" presId="urn:microsoft.com/office/officeart/2005/8/layout/vList2"/>
    <dgm:cxn modelId="{418B5BE8-429E-4456-9583-1D3CF1B31928}" type="presParOf" srcId="{185EDFFF-561C-4E62-A7A3-ED26BCEBF819}" destId="{A3877957-D018-44DE-9541-8175F3E587A5}" srcOrd="1" destOrd="0" presId="urn:microsoft.com/office/officeart/2005/8/layout/vList2"/>
    <dgm:cxn modelId="{08F4D962-D12F-48FC-B5CA-349BF50C1953}" type="presParOf" srcId="{185EDFFF-561C-4E62-A7A3-ED26BCEBF819}" destId="{783A1DE8-297F-4F82-AAA7-1220C1C3ACF3}" srcOrd="2" destOrd="0" presId="urn:microsoft.com/office/officeart/2005/8/layout/vList2"/>
    <dgm:cxn modelId="{29C9546D-F406-46AD-838B-7E09924890F8}" type="presParOf" srcId="{185EDFFF-561C-4E62-A7A3-ED26BCEBF819}" destId="{BF8473AE-153D-435B-B437-5DEDFBAA5216}" srcOrd="3" destOrd="0" presId="urn:microsoft.com/office/officeart/2005/8/layout/vList2"/>
    <dgm:cxn modelId="{B0479F30-82DF-4BC2-A78B-6EC67A7416AE}" type="presParOf" srcId="{185EDFFF-561C-4E62-A7A3-ED26BCEBF819}" destId="{ED39377B-E037-4753-BDC8-1868897550DD}" srcOrd="4" destOrd="0" presId="urn:microsoft.com/office/officeart/2005/8/layout/vList2"/>
    <dgm:cxn modelId="{1BD8B606-61A2-4C8C-91ED-FC623E8C8BAB}" type="presParOf" srcId="{185EDFFF-561C-4E62-A7A3-ED26BCEBF819}" destId="{EDD7A278-D121-426D-BB81-325CBFAD0033}" srcOrd="5" destOrd="0" presId="urn:microsoft.com/office/officeart/2005/8/layout/vList2"/>
    <dgm:cxn modelId="{17D20724-A562-4940-9970-AB1072658C43}" type="presParOf" srcId="{185EDFFF-561C-4E62-A7A3-ED26BCEBF819}" destId="{DEC74AEA-5A19-45AB-A3E7-025695E8E817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8C4759B-6E65-4FDA-B70E-63E1F6521D83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3D1FA68-8324-4A39-B67D-F996539E3EB4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PENGELUARAN</a:t>
          </a:r>
          <a:endParaRPr lang="id-ID" dirty="0">
            <a:solidFill>
              <a:schemeClr val="tx1"/>
            </a:solidFill>
          </a:endParaRPr>
        </a:p>
      </dgm:t>
    </dgm:pt>
    <dgm:pt modelId="{8C1105F2-ABA8-4091-91A0-C32E4B79A26D}" type="parTrans" cxnId="{74A1D1A7-944A-4EB3-9740-2C804355C342}">
      <dgm:prSet/>
      <dgm:spPr/>
      <dgm:t>
        <a:bodyPr/>
        <a:lstStyle/>
        <a:p>
          <a:endParaRPr lang="id-ID"/>
        </a:p>
      </dgm:t>
    </dgm:pt>
    <dgm:pt modelId="{7F3CBB2A-3D52-40EE-A576-A8B09ADDC783}" type="sibTrans" cxnId="{74A1D1A7-944A-4EB3-9740-2C804355C342}">
      <dgm:prSet/>
      <dgm:spPr/>
      <dgm:t>
        <a:bodyPr/>
        <a:lstStyle/>
        <a:p>
          <a:endParaRPr lang="id-ID"/>
        </a:p>
      </dgm:t>
    </dgm:pt>
    <dgm:pt modelId="{EC1CE909-F1F1-4110-A01D-1E101C96CBDB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SURAT PERNYATAAN  </a:t>
          </a:r>
          <a:endParaRPr lang="id-ID" dirty="0">
            <a:solidFill>
              <a:schemeClr val="tx1"/>
            </a:solidFill>
          </a:endParaRPr>
        </a:p>
      </dgm:t>
    </dgm:pt>
    <dgm:pt modelId="{3C30CC4C-BBFD-41A5-8A30-13BCDEB91812}" type="parTrans" cxnId="{B7366BC2-61A6-4851-9A55-3ADAF875ABED}">
      <dgm:prSet/>
      <dgm:spPr/>
      <dgm:t>
        <a:bodyPr/>
        <a:lstStyle/>
        <a:p>
          <a:endParaRPr lang="id-ID"/>
        </a:p>
      </dgm:t>
    </dgm:pt>
    <dgm:pt modelId="{5E99E065-BBC8-42FE-BD92-02A7C8845377}" type="sibTrans" cxnId="{B7366BC2-61A6-4851-9A55-3ADAF875ABED}">
      <dgm:prSet/>
      <dgm:spPr/>
      <dgm:t>
        <a:bodyPr/>
        <a:lstStyle/>
        <a:p>
          <a:endParaRPr lang="id-ID"/>
        </a:p>
      </dgm:t>
    </dgm:pt>
    <dgm:pt modelId="{299EBB74-50EB-4E67-BC67-0F193413CB29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PENGHASILAN</a:t>
          </a:r>
          <a:endParaRPr lang="id-ID" dirty="0">
            <a:solidFill>
              <a:schemeClr val="tx1"/>
            </a:solidFill>
          </a:endParaRPr>
        </a:p>
      </dgm:t>
    </dgm:pt>
    <dgm:pt modelId="{67EA8BA3-6518-4855-A984-D2C660F6905C}" type="parTrans" cxnId="{184B02E0-F5A6-4971-A5DA-C60D5434CFC9}">
      <dgm:prSet/>
      <dgm:spPr/>
      <dgm:t>
        <a:bodyPr/>
        <a:lstStyle/>
        <a:p>
          <a:endParaRPr lang="id-ID"/>
        </a:p>
      </dgm:t>
    </dgm:pt>
    <dgm:pt modelId="{0717673C-B20A-49CC-A99C-E55EABDD248E}" type="sibTrans" cxnId="{184B02E0-F5A6-4971-A5DA-C60D5434CFC9}">
      <dgm:prSet/>
      <dgm:spPr/>
      <dgm:t>
        <a:bodyPr/>
        <a:lstStyle/>
        <a:p>
          <a:endParaRPr lang="id-ID"/>
        </a:p>
      </dgm:t>
    </dgm:pt>
    <dgm:pt modelId="{E7FC8C56-6557-44ED-B9B9-CA6089545D79}">
      <dgm:prSet phldrT="[Text]"/>
      <dgm:spPr/>
      <dgm:t>
        <a:bodyPr/>
        <a:lstStyle/>
        <a:p>
          <a:r>
            <a:rPr lang="en-US" dirty="0" err="1" smtClean="0"/>
            <a:t>Penghasilan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Jabatan</a:t>
          </a:r>
          <a:endParaRPr lang="id-ID" dirty="0"/>
        </a:p>
      </dgm:t>
    </dgm:pt>
    <dgm:pt modelId="{CCF0FBC0-F20F-4F9D-B413-26714021B108}" type="parTrans" cxnId="{5087B31B-0666-47BF-A2D1-D568B1BA577D}">
      <dgm:prSet/>
      <dgm:spPr/>
      <dgm:t>
        <a:bodyPr/>
        <a:lstStyle/>
        <a:p>
          <a:endParaRPr lang="id-ID"/>
        </a:p>
      </dgm:t>
    </dgm:pt>
    <dgm:pt modelId="{66B13BF3-FC72-4FA7-B7A1-B8E2FE31ABE4}" type="sibTrans" cxnId="{5087B31B-0666-47BF-A2D1-D568B1BA577D}">
      <dgm:prSet/>
      <dgm:spPr/>
      <dgm:t>
        <a:bodyPr/>
        <a:lstStyle/>
        <a:p>
          <a:endParaRPr lang="id-ID"/>
        </a:p>
      </dgm:t>
    </dgm:pt>
    <dgm:pt modelId="{EA09CDFC-063A-48D8-8553-FD817BB0D56F}">
      <dgm:prSet phldrT="[Text]"/>
      <dgm:spPr/>
      <dgm:t>
        <a:bodyPr/>
        <a:lstStyle/>
        <a:p>
          <a:r>
            <a:rPr lang="en-US" dirty="0" err="1" smtClean="0"/>
            <a:t>Penghasilan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id-ID" dirty="0" smtClean="0"/>
            <a:t>Profesi</a:t>
          </a:r>
          <a:endParaRPr lang="id-ID" dirty="0"/>
        </a:p>
      </dgm:t>
    </dgm:pt>
    <dgm:pt modelId="{511AF560-FC62-410D-A9AC-5DC19417CE2A}" type="parTrans" cxnId="{69979058-15E2-45EB-BDC9-DB5CC61245D9}">
      <dgm:prSet/>
      <dgm:spPr/>
      <dgm:t>
        <a:bodyPr/>
        <a:lstStyle/>
        <a:p>
          <a:endParaRPr lang="id-ID"/>
        </a:p>
      </dgm:t>
    </dgm:pt>
    <dgm:pt modelId="{2AD77A35-6E8F-427A-B721-DC25D7E4D52B}" type="sibTrans" cxnId="{69979058-15E2-45EB-BDC9-DB5CC61245D9}">
      <dgm:prSet/>
      <dgm:spPr/>
      <dgm:t>
        <a:bodyPr/>
        <a:lstStyle/>
        <a:p>
          <a:endParaRPr lang="id-ID"/>
        </a:p>
      </dgm:t>
    </dgm:pt>
    <dgm:pt modelId="{E520A1D9-7B85-4AA9-9BD8-AB156F2CB203}">
      <dgm:prSet phldrT="[Text]"/>
      <dgm:spPr/>
      <dgm:t>
        <a:bodyPr/>
        <a:lstStyle/>
        <a:p>
          <a:r>
            <a:rPr lang="en-US" dirty="0" err="1" smtClean="0"/>
            <a:t>Penghasilan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id-ID" dirty="0" smtClean="0"/>
            <a:t>Usaha Lain</a:t>
          </a:r>
          <a:endParaRPr lang="id-ID" dirty="0"/>
        </a:p>
      </dgm:t>
    </dgm:pt>
    <dgm:pt modelId="{F502FDF4-F08C-443C-8FBE-2483925BF6A1}" type="parTrans" cxnId="{D6C44A18-8483-4347-B1FD-0C7337169281}">
      <dgm:prSet/>
      <dgm:spPr/>
      <dgm:t>
        <a:bodyPr/>
        <a:lstStyle/>
        <a:p>
          <a:endParaRPr lang="id-ID"/>
        </a:p>
      </dgm:t>
    </dgm:pt>
    <dgm:pt modelId="{45688D74-61C8-4762-B3E6-8D06793DAF55}" type="sibTrans" cxnId="{D6C44A18-8483-4347-B1FD-0C7337169281}">
      <dgm:prSet/>
      <dgm:spPr/>
      <dgm:t>
        <a:bodyPr/>
        <a:lstStyle/>
        <a:p>
          <a:endParaRPr lang="id-ID"/>
        </a:p>
      </dgm:t>
    </dgm:pt>
    <dgm:pt modelId="{5FEE715B-F522-4734-97AB-AD3078571A98}">
      <dgm:prSet/>
      <dgm:spPr/>
      <dgm:t>
        <a:bodyPr/>
        <a:lstStyle/>
        <a:p>
          <a:r>
            <a:rPr lang="en-US" dirty="0" err="1" smtClean="0"/>
            <a:t>Surat</a:t>
          </a:r>
          <a:r>
            <a:rPr lang="en-US" dirty="0" smtClean="0"/>
            <a:t> </a:t>
          </a:r>
          <a:r>
            <a:rPr lang="en-US" dirty="0" err="1" smtClean="0"/>
            <a:t>Pernyataan</a:t>
          </a:r>
          <a:endParaRPr lang="id-ID" dirty="0"/>
        </a:p>
      </dgm:t>
    </dgm:pt>
    <dgm:pt modelId="{53805014-EAEC-4058-A60D-4273B08BD425}" type="sibTrans" cxnId="{99F6D08E-34D7-4668-A004-2C36CF6BE406}">
      <dgm:prSet/>
      <dgm:spPr/>
      <dgm:t>
        <a:bodyPr/>
        <a:lstStyle/>
        <a:p>
          <a:endParaRPr lang="id-ID"/>
        </a:p>
      </dgm:t>
    </dgm:pt>
    <dgm:pt modelId="{1191125E-A0B8-41C9-8776-1E05000DC4FA}" type="parTrans" cxnId="{99F6D08E-34D7-4668-A004-2C36CF6BE406}">
      <dgm:prSet/>
      <dgm:spPr/>
      <dgm:t>
        <a:bodyPr/>
        <a:lstStyle/>
        <a:p>
          <a:endParaRPr lang="id-ID"/>
        </a:p>
      </dgm:t>
    </dgm:pt>
    <dgm:pt modelId="{EDDB8365-AF1B-4C6D-A962-05C45F44EA83}">
      <dgm:prSet phldrT="[Text]"/>
      <dgm:spPr/>
      <dgm:t>
        <a:bodyPr/>
        <a:lstStyle/>
        <a:p>
          <a:r>
            <a:rPr lang="en-US" dirty="0" err="1" smtClean="0"/>
            <a:t>Pengeluaran</a:t>
          </a:r>
          <a:r>
            <a:rPr lang="en-US" dirty="0" smtClean="0"/>
            <a:t> per </a:t>
          </a:r>
          <a:r>
            <a:rPr lang="en-US" dirty="0" err="1" smtClean="0"/>
            <a:t>Tahun</a:t>
          </a:r>
          <a:endParaRPr lang="id-ID" dirty="0"/>
        </a:p>
      </dgm:t>
    </dgm:pt>
    <dgm:pt modelId="{D73517C8-ACA1-4D13-8666-7F1E6881740B}" type="parTrans" cxnId="{8582E73F-BCD6-440B-B10A-9897D0A2D7E6}">
      <dgm:prSet/>
      <dgm:spPr/>
      <dgm:t>
        <a:bodyPr/>
        <a:lstStyle/>
        <a:p>
          <a:endParaRPr lang="id-ID"/>
        </a:p>
      </dgm:t>
    </dgm:pt>
    <dgm:pt modelId="{FACF970F-8655-4A33-A78A-2FF49A621640}" type="sibTrans" cxnId="{8582E73F-BCD6-440B-B10A-9897D0A2D7E6}">
      <dgm:prSet/>
      <dgm:spPr/>
      <dgm:t>
        <a:bodyPr/>
        <a:lstStyle/>
        <a:p>
          <a:endParaRPr lang="id-ID"/>
        </a:p>
      </dgm:t>
    </dgm:pt>
    <dgm:pt modelId="{0CE75E48-5890-44ED-ACA4-8F551A25500B}">
      <dgm:prSet phldrT="[Text]"/>
      <dgm:spPr/>
      <dgm:t>
        <a:bodyPr/>
        <a:lstStyle/>
        <a:p>
          <a:r>
            <a:rPr lang="id-ID" dirty="0" smtClean="0"/>
            <a:t>Penghasilan dari Hibah/lainnya</a:t>
          </a:r>
          <a:endParaRPr lang="id-ID" dirty="0"/>
        </a:p>
      </dgm:t>
    </dgm:pt>
    <dgm:pt modelId="{7285C47C-32AC-49D7-BC93-6DC1E0DA85AD}" type="parTrans" cxnId="{3EAA1A5C-2F3B-48B4-B36D-4DA2DF7FFBD9}">
      <dgm:prSet/>
      <dgm:spPr/>
    </dgm:pt>
    <dgm:pt modelId="{B08536D8-248D-449C-A3AF-E15888D35353}" type="sibTrans" cxnId="{3EAA1A5C-2F3B-48B4-B36D-4DA2DF7FFBD9}">
      <dgm:prSet/>
      <dgm:spPr/>
    </dgm:pt>
    <dgm:pt modelId="{DC065740-4C1C-4DCA-9518-F97868087DDE}">
      <dgm:prSet phldrT="[Text]"/>
      <dgm:spPr/>
      <dgm:t>
        <a:bodyPr/>
        <a:lstStyle/>
        <a:p>
          <a:r>
            <a:rPr lang="id-ID" dirty="0" smtClean="0"/>
            <a:t>Penghasilan dari Suami/Istri bekerja</a:t>
          </a:r>
          <a:endParaRPr lang="id-ID" dirty="0"/>
        </a:p>
      </dgm:t>
    </dgm:pt>
    <dgm:pt modelId="{F31A9712-6219-47AC-B624-3F55F10B9F9E}" type="parTrans" cxnId="{40A37DBF-C537-42E2-BD51-7F0C33AC8DB5}">
      <dgm:prSet/>
      <dgm:spPr/>
    </dgm:pt>
    <dgm:pt modelId="{5070A62E-3B73-42F2-A176-2E7016A039FE}" type="sibTrans" cxnId="{40A37DBF-C537-42E2-BD51-7F0C33AC8DB5}">
      <dgm:prSet/>
      <dgm:spPr/>
    </dgm:pt>
    <dgm:pt modelId="{C37F1E88-1209-4AAF-887D-FE8E96B5ED9E}" type="pres">
      <dgm:prSet presAssocID="{38C4759B-6E65-4FDA-B70E-63E1F6521D8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1941CD8-76F1-493B-9881-2152202ACC9D}" type="pres">
      <dgm:prSet presAssocID="{299EBB74-50EB-4E67-BC67-0F193413CB29}" presName="parentLin" presStyleCnt="0"/>
      <dgm:spPr/>
      <dgm:t>
        <a:bodyPr/>
        <a:lstStyle/>
        <a:p>
          <a:endParaRPr lang="id-ID"/>
        </a:p>
      </dgm:t>
    </dgm:pt>
    <dgm:pt modelId="{013CADA2-57C9-4C5F-9752-FCF280E32578}" type="pres">
      <dgm:prSet presAssocID="{299EBB74-50EB-4E67-BC67-0F193413CB29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630AF459-2CE8-4A87-9694-4803C59831CD}" type="pres">
      <dgm:prSet presAssocID="{299EBB74-50EB-4E67-BC67-0F193413CB2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6FD2ACD-A3F3-4BB5-9298-F365D66FAEC4}" type="pres">
      <dgm:prSet presAssocID="{299EBB74-50EB-4E67-BC67-0F193413CB29}" presName="negativeSpace" presStyleCnt="0"/>
      <dgm:spPr/>
      <dgm:t>
        <a:bodyPr/>
        <a:lstStyle/>
        <a:p>
          <a:endParaRPr lang="id-ID"/>
        </a:p>
      </dgm:t>
    </dgm:pt>
    <dgm:pt modelId="{33E21C2E-36F0-4867-9C5D-59389855181F}" type="pres">
      <dgm:prSet presAssocID="{299EBB74-50EB-4E67-BC67-0F193413CB2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A6C1216-42EF-46E1-9F14-92F995F53D41}" type="pres">
      <dgm:prSet presAssocID="{0717673C-B20A-49CC-A99C-E55EABDD248E}" presName="spaceBetweenRectangles" presStyleCnt="0"/>
      <dgm:spPr/>
      <dgm:t>
        <a:bodyPr/>
        <a:lstStyle/>
        <a:p>
          <a:endParaRPr lang="id-ID"/>
        </a:p>
      </dgm:t>
    </dgm:pt>
    <dgm:pt modelId="{AB81005A-9FCB-4ECA-AB71-D0CA8BDFE263}" type="pres">
      <dgm:prSet presAssocID="{13D1FA68-8324-4A39-B67D-F996539E3EB4}" presName="parentLin" presStyleCnt="0"/>
      <dgm:spPr/>
      <dgm:t>
        <a:bodyPr/>
        <a:lstStyle/>
        <a:p>
          <a:endParaRPr lang="id-ID"/>
        </a:p>
      </dgm:t>
    </dgm:pt>
    <dgm:pt modelId="{CD68B534-E6DC-46C5-B5AF-D148DD1879B8}" type="pres">
      <dgm:prSet presAssocID="{13D1FA68-8324-4A39-B67D-F996539E3EB4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5579AC72-058A-4C9D-B28E-50B92124555D}" type="pres">
      <dgm:prSet presAssocID="{13D1FA68-8324-4A39-B67D-F996539E3EB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C90DFE9-76B8-43F2-8724-DF642CF064A5}" type="pres">
      <dgm:prSet presAssocID="{13D1FA68-8324-4A39-B67D-F996539E3EB4}" presName="negativeSpace" presStyleCnt="0"/>
      <dgm:spPr/>
      <dgm:t>
        <a:bodyPr/>
        <a:lstStyle/>
        <a:p>
          <a:endParaRPr lang="id-ID"/>
        </a:p>
      </dgm:t>
    </dgm:pt>
    <dgm:pt modelId="{FEC34B08-D27B-4164-AB45-B4CBC79F49CC}" type="pres">
      <dgm:prSet presAssocID="{13D1FA68-8324-4A39-B67D-F996539E3EB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2DE747-E313-4716-811B-170AC6D680D9}" type="pres">
      <dgm:prSet presAssocID="{7F3CBB2A-3D52-40EE-A576-A8B09ADDC783}" presName="spaceBetweenRectangles" presStyleCnt="0"/>
      <dgm:spPr/>
      <dgm:t>
        <a:bodyPr/>
        <a:lstStyle/>
        <a:p>
          <a:endParaRPr lang="id-ID"/>
        </a:p>
      </dgm:t>
    </dgm:pt>
    <dgm:pt modelId="{572A83AE-5C44-4DD2-99FA-52FA421038D5}" type="pres">
      <dgm:prSet presAssocID="{EC1CE909-F1F1-4110-A01D-1E101C96CBDB}" presName="parentLin" presStyleCnt="0"/>
      <dgm:spPr/>
      <dgm:t>
        <a:bodyPr/>
        <a:lstStyle/>
        <a:p>
          <a:endParaRPr lang="id-ID"/>
        </a:p>
      </dgm:t>
    </dgm:pt>
    <dgm:pt modelId="{9102349D-2F38-495F-B7A8-3A3C2825F3C4}" type="pres">
      <dgm:prSet presAssocID="{EC1CE909-F1F1-4110-A01D-1E101C96CBDB}" presName="parentLeftMargin" presStyleLbl="node1" presStyleIdx="1" presStyleCnt="3"/>
      <dgm:spPr/>
      <dgm:t>
        <a:bodyPr/>
        <a:lstStyle/>
        <a:p>
          <a:endParaRPr lang="id-ID"/>
        </a:p>
      </dgm:t>
    </dgm:pt>
    <dgm:pt modelId="{9C397AF3-F5D3-468D-A4EF-CDE54704C8C0}" type="pres">
      <dgm:prSet presAssocID="{EC1CE909-F1F1-4110-A01D-1E101C96CBD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2B18767-A4C9-4CE0-9995-8A13A46CAFF5}" type="pres">
      <dgm:prSet presAssocID="{EC1CE909-F1F1-4110-A01D-1E101C96CBDB}" presName="negativeSpace" presStyleCnt="0"/>
      <dgm:spPr/>
      <dgm:t>
        <a:bodyPr/>
        <a:lstStyle/>
        <a:p>
          <a:endParaRPr lang="id-ID"/>
        </a:p>
      </dgm:t>
    </dgm:pt>
    <dgm:pt modelId="{546E9E89-4646-4EE2-9C73-0C8E040F7137}" type="pres">
      <dgm:prSet presAssocID="{EC1CE909-F1F1-4110-A01D-1E101C96CBD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216BAF7-4430-4CBF-AB5C-669F8B9914BE}" type="presOf" srcId="{299EBB74-50EB-4E67-BC67-0F193413CB29}" destId="{630AF459-2CE8-4A87-9694-4803C59831CD}" srcOrd="1" destOrd="0" presId="urn:microsoft.com/office/officeart/2005/8/layout/list1"/>
    <dgm:cxn modelId="{74A1D1A7-944A-4EB3-9740-2C804355C342}" srcId="{38C4759B-6E65-4FDA-B70E-63E1F6521D83}" destId="{13D1FA68-8324-4A39-B67D-F996539E3EB4}" srcOrd="1" destOrd="0" parTransId="{8C1105F2-ABA8-4091-91A0-C32E4B79A26D}" sibTransId="{7F3CBB2A-3D52-40EE-A576-A8B09ADDC783}"/>
    <dgm:cxn modelId="{540E963D-5358-4C21-B342-D1AB58CC6FFA}" type="presOf" srcId="{13D1FA68-8324-4A39-B67D-F996539E3EB4}" destId="{5579AC72-058A-4C9D-B28E-50B92124555D}" srcOrd="1" destOrd="0" presId="urn:microsoft.com/office/officeart/2005/8/layout/list1"/>
    <dgm:cxn modelId="{EF0847CA-9DF4-4734-AFB8-6499B696BDF1}" type="presOf" srcId="{0CE75E48-5890-44ED-ACA4-8F551A25500B}" destId="{33E21C2E-36F0-4867-9C5D-59389855181F}" srcOrd="0" destOrd="3" presId="urn:microsoft.com/office/officeart/2005/8/layout/list1"/>
    <dgm:cxn modelId="{9895DE83-5E2B-4A62-BBA9-FC49FDD7BCE9}" type="presOf" srcId="{EC1CE909-F1F1-4110-A01D-1E101C96CBDB}" destId="{9C397AF3-F5D3-468D-A4EF-CDE54704C8C0}" srcOrd="1" destOrd="0" presId="urn:microsoft.com/office/officeart/2005/8/layout/list1"/>
    <dgm:cxn modelId="{B8BB2A7C-69A6-49F9-A92A-07EC365826A6}" type="presOf" srcId="{E520A1D9-7B85-4AA9-9BD8-AB156F2CB203}" destId="{33E21C2E-36F0-4867-9C5D-59389855181F}" srcOrd="0" destOrd="2" presId="urn:microsoft.com/office/officeart/2005/8/layout/list1"/>
    <dgm:cxn modelId="{F6C175C9-091F-40EE-AA6F-B5F26EA27677}" type="presOf" srcId="{299EBB74-50EB-4E67-BC67-0F193413CB29}" destId="{013CADA2-57C9-4C5F-9752-FCF280E32578}" srcOrd="0" destOrd="0" presId="urn:microsoft.com/office/officeart/2005/8/layout/list1"/>
    <dgm:cxn modelId="{D6C44A18-8483-4347-B1FD-0C7337169281}" srcId="{299EBB74-50EB-4E67-BC67-0F193413CB29}" destId="{E520A1D9-7B85-4AA9-9BD8-AB156F2CB203}" srcOrd="2" destOrd="0" parTransId="{F502FDF4-F08C-443C-8FBE-2483925BF6A1}" sibTransId="{45688D74-61C8-4762-B3E6-8D06793DAF55}"/>
    <dgm:cxn modelId="{184B02E0-F5A6-4971-A5DA-C60D5434CFC9}" srcId="{38C4759B-6E65-4FDA-B70E-63E1F6521D83}" destId="{299EBB74-50EB-4E67-BC67-0F193413CB29}" srcOrd="0" destOrd="0" parTransId="{67EA8BA3-6518-4855-A984-D2C660F6905C}" sibTransId="{0717673C-B20A-49CC-A99C-E55EABDD248E}"/>
    <dgm:cxn modelId="{22EC9A25-4DCA-4DDF-933E-8B3BCD8730AA}" type="presOf" srcId="{EDDB8365-AF1B-4C6D-A962-05C45F44EA83}" destId="{FEC34B08-D27B-4164-AB45-B4CBC79F49CC}" srcOrd="0" destOrd="0" presId="urn:microsoft.com/office/officeart/2005/8/layout/list1"/>
    <dgm:cxn modelId="{2732E040-FB80-438B-A899-0D675A5D4711}" type="presOf" srcId="{EA09CDFC-063A-48D8-8553-FD817BB0D56F}" destId="{33E21C2E-36F0-4867-9C5D-59389855181F}" srcOrd="0" destOrd="1" presId="urn:microsoft.com/office/officeart/2005/8/layout/list1"/>
    <dgm:cxn modelId="{72194C38-BC81-499D-9521-ED89DCC37D2E}" type="presOf" srcId="{DC065740-4C1C-4DCA-9518-F97868087DDE}" destId="{33E21C2E-36F0-4867-9C5D-59389855181F}" srcOrd="0" destOrd="4" presId="urn:microsoft.com/office/officeart/2005/8/layout/list1"/>
    <dgm:cxn modelId="{3EAA1A5C-2F3B-48B4-B36D-4DA2DF7FFBD9}" srcId="{299EBB74-50EB-4E67-BC67-0F193413CB29}" destId="{0CE75E48-5890-44ED-ACA4-8F551A25500B}" srcOrd="3" destOrd="0" parTransId="{7285C47C-32AC-49D7-BC93-6DC1E0DA85AD}" sibTransId="{B08536D8-248D-449C-A3AF-E15888D35353}"/>
    <dgm:cxn modelId="{69979058-15E2-45EB-BDC9-DB5CC61245D9}" srcId="{299EBB74-50EB-4E67-BC67-0F193413CB29}" destId="{EA09CDFC-063A-48D8-8553-FD817BB0D56F}" srcOrd="1" destOrd="0" parTransId="{511AF560-FC62-410D-A9AC-5DC19417CE2A}" sibTransId="{2AD77A35-6E8F-427A-B721-DC25D7E4D52B}"/>
    <dgm:cxn modelId="{08BFE30A-E253-4995-AE94-F1BC682C93C4}" type="presOf" srcId="{13D1FA68-8324-4A39-B67D-F996539E3EB4}" destId="{CD68B534-E6DC-46C5-B5AF-D148DD1879B8}" srcOrd="0" destOrd="0" presId="urn:microsoft.com/office/officeart/2005/8/layout/list1"/>
    <dgm:cxn modelId="{40A37DBF-C537-42E2-BD51-7F0C33AC8DB5}" srcId="{299EBB74-50EB-4E67-BC67-0F193413CB29}" destId="{DC065740-4C1C-4DCA-9518-F97868087DDE}" srcOrd="4" destOrd="0" parTransId="{F31A9712-6219-47AC-B624-3F55F10B9F9E}" sibTransId="{5070A62E-3B73-42F2-A176-2E7016A039FE}"/>
    <dgm:cxn modelId="{9C18B797-FA51-46DE-B5AB-A1AB304EDFE2}" type="presOf" srcId="{38C4759B-6E65-4FDA-B70E-63E1F6521D83}" destId="{C37F1E88-1209-4AAF-887D-FE8E96B5ED9E}" srcOrd="0" destOrd="0" presId="urn:microsoft.com/office/officeart/2005/8/layout/list1"/>
    <dgm:cxn modelId="{5087B31B-0666-47BF-A2D1-D568B1BA577D}" srcId="{299EBB74-50EB-4E67-BC67-0F193413CB29}" destId="{E7FC8C56-6557-44ED-B9B9-CA6089545D79}" srcOrd="0" destOrd="0" parTransId="{CCF0FBC0-F20F-4F9D-B413-26714021B108}" sibTransId="{66B13BF3-FC72-4FA7-B7A1-B8E2FE31ABE4}"/>
    <dgm:cxn modelId="{2771A213-EF10-40C3-9FF4-53BEDD3F485E}" type="presOf" srcId="{5FEE715B-F522-4734-97AB-AD3078571A98}" destId="{546E9E89-4646-4EE2-9C73-0C8E040F7137}" srcOrd="0" destOrd="0" presId="urn:microsoft.com/office/officeart/2005/8/layout/list1"/>
    <dgm:cxn modelId="{F4E91678-E433-4896-80F0-6A9C815F200F}" type="presOf" srcId="{E7FC8C56-6557-44ED-B9B9-CA6089545D79}" destId="{33E21C2E-36F0-4867-9C5D-59389855181F}" srcOrd="0" destOrd="0" presId="urn:microsoft.com/office/officeart/2005/8/layout/list1"/>
    <dgm:cxn modelId="{8582E73F-BCD6-440B-B10A-9897D0A2D7E6}" srcId="{13D1FA68-8324-4A39-B67D-F996539E3EB4}" destId="{EDDB8365-AF1B-4C6D-A962-05C45F44EA83}" srcOrd="0" destOrd="0" parTransId="{D73517C8-ACA1-4D13-8666-7F1E6881740B}" sibTransId="{FACF970F-8655-4A33-A78A-2FF49A621640}"/>
    <dgm:cxn modelId="{99F6D08E-34D7-4668-A004-2C36CF6BE406}" srcId="{EC1CE909-F1F1-4110-A01D-1E101C96CBDB}" destId="{5FEE715B-F522-4734-97AB-AD3078571A98}" srcOrd="0" destOrd="0" parTransId="{1191125E-A0B8-41C9-8776-1E05000DC4FA}" sibTransId="{53805014-EAEC-4058-A60D-4273B08BD425}"/>
    <dgm:cxn modelId="{B7366BC2-61A6-4851-9A55-3ADAF875ABED}" srcId="{38C4759B-6E65-4FDA-B70E-63E1F6521D83}" destId="{EC1CE909-F1F1-4110-A01D-1E101C96CBDB}" srcOrd="2" destOrd="0" parTransId="{3C30CC4C-BBFD-41A5-8A30-13BCDEB91812}" sibTransId="{5E99E065-BBC8-42FE-BD92-02A7C8845377}"/>
    <dgm:cxn modelId="{B0D7BB35-B65B-43BE-B2B5-68F759754A12}" type="presOf" srcId="{EC1CE909-F1F1-4110-A01D-1E101C96CBDB}" destId="{9102349D-2F38-495F-B7A8-3A3C2825F3C4}" srcOrd="0" destOrd="0" presId="urn:microsoft.com/office/officeart/2005/8/layout/list1"/>
    <dgm:cxn modelId="{D83D7DB7-0449-4D46-9C81-4DA63BB71435}" type="presParOf" srcId="{C37F1E88-1209-4AAF-887D-FE8E96B5ED9E}" destId="{21941CD8-76F1-493B-9881-2152202ACC9D}" srcOrd="0" destOrd="0" presId="urn:microsoft.com/office/officeart/2005/8/layout/list1"/>
    <dgm:cxn modelId="{D79A8D53-F25D-4BDB-B8CA-22E5F4E000BB}" type="presParOf" srcId="{21941CD8-76F1-493B-9881-2152202ACC9D}" destId="{013CADA2-57C9-4C5F-9752-FCF280E32578}" srcOrd="0" destOrd="0" presId="urn:microsoft.com/office/officeart/2005/8/layout/list1"/>
    <dgm:cxn modelId="{8EBE9693-A2FE-4071-948F-F8764526CD20}" type="presParOf" srcId="{21941CD8-76F1-493B-9881-2152202ACC9D}" destId="{630AF459-2CE8-4A87-9694-4803C59831CD}" srcOrd="1" destOrd="0" presId="urn:microsoft.com/office/officeart/2005/8/layout/list1"/>
    <dgm:cxn modelId="{899873B4-7196-44CF-AE85-1C108313F15D}" type="presParOf" srcId="{C37F1E88-1209-4AAF-887D-FE8E96B5ED9E}" destId="{D6FD2ACD-A3F3-4BB5-9298-F365D66FAEC4}" srcOrd="1" destOrd="0" presId="urn:microsoft.com/office/officeart/2005/8/layout/list1"/>
    <dgm:cxn modelId="{EB6D8EB0-D298-4C10-BBE4-1BBE231B5CA5}" type="presParOf" srcId="{C37F1E88-1209-4AAF-887D-FE8E96B5ED9E}" destId="{33E21C2E-36F0-4867-9C5D-59389855181F}" srcOrd="2" destOrd="0" presId="urn:microsoft.com/office/officeart/2005/8/layout/list1"/>
    <dgm:cxn modelId="{10DBA542-C697-42BA-A067-0C9C3C1D7DA6}" type="presParOf" srcId="{C37F1E88-1209-4AAF-887D-FE8E96B5ED9E}" destId="{1A6C1216-42EF-46E1-9F14-92F995F53D41}" srcOrd="3" destOrd="0" presId="urn:microsoft.com/office/officeart/2005/8/layout/list1"/>
    <dgm:cxn modelId="{6A95D290-BECD-4A66-B6C4-23FD942BE41A}" type="presParOf" srcId="{C37F1E88-1209-4AAF-887D-FE8E96B5ED9E}" destId="{AB81005A-9FCB-4ECA-AB71-D0CA8BDFE263}" srcOrd="4" destOrd="0" presId="urn:microsoft.com/office/officeart/2005/8/layout/list1"/>
    <dgm:cxn modelId="{E4808D03-9827-45B9-B60A-1F097A032A3C}" type="presParOf" srcId="{AB81005A-9FCB-4ECA-AB71-D0CA8BDFE263}" destId="{CD68B534-E6DC-46C5-B5AF-D148DD1879B8}" srcOrd="0" destOrd="0" presId="urn:microsoft.com/office/officeart/2005/8/layout/list1"/>
    <dgm:cxn modelId="{461CAF00-FC6A-4ED7-9E75-E1EDD827319A}" type="presParOf" srcId="{AB81005A-9FCB-4ECA-AB71-D0CA8BDFE263}" destId="{5579AC72-058A-4C9D-B28E-50B92124555D}" srcOrd="1" destOrd="0" presId="urn:microsoft.com/office/officeart/2005/8/layout/list1"/>
    <dgm:cxn modelId="{36A0682C-3384-4FE2-B12C-F8722BB70DE7}" type="presParOf" srcId="{C37F1E88-1209-4AAF-887D-FE8E96B5ED9E}" destId="{9C90DFE9-76B8-43F2-8724-DF642CF064A5}" srcOrd="5" destOrd="0" presId="urn:microsoft.com/office/officeart/2005/8/layout/list1"/>
    <dgm:cxn modelId="{C4F0D84C-F8AA-4F89-BA26-7DA9039B65B1}" type="presParOf" srcId="{C37F1E88-1209-4AAF-887D-FE8E96B5ED9E}" destId="{FEC34B08-D27B-4164-AB45-B4CBC79F49CC}" srcOrd="6" destOrd="0" presId="urn:microsoft.com/office/officeart/2005/8/layout/list1"/>
    <dgm:cxn modelId="{045D173B-C6F8-4A55-9C45-FCD12C6401CA}" type="presParOf" srcId="{C37F1E88-1209-4AAF-887D-FE8E96B5ED9E}" destId="{442DE747-E313-4716-811B-170AC6D680D9}" srcOrd="7" destOrd="0" presId="urn:microsoft.com/office/officeart/2005/8/layout/list1"/>
    <dgm:cxn modelId="{F584E8F8-68B3-43F5-8D48-4EE312F45B65}" type="presParOf" srcId="{C37F1E88-1209-4AAF-887D-FE8E96B5ED9E}" destId="{572A83AE-5C44-4DD2-99FA-52FA421038D5}" srcOrd="8" destOrd="0" presId="urn:microsoft.com/office/officeart/2005/8/layout/list1"/>
    <dgm:cxn modelId="{27011B54-4F9D-45DE-B9DC-C4AB78DB0888}" type="presParOf" srcId="{572A83AE-5C44-4DD2-99FA-52FA421038D5}" destId="{9102349D-2F38-495F-B7A8-3A3C2825F3C4}" srcOrd="0" destOrd="0" presId="urn:microsoft.com/office/officeart/2005/8/layout/list1"/>
    <dgm:cxn modelId="{ACAF5EDB-5CDE-4601-9EDF-DDA58D0F5632}" type="presParOf" srcId="{572A83AE-5C44-4DD2-99FA-52FA421038D5}" destId="{9C397AF3-F5D3-468D-A4EF-CDE54704C8C0}" srcOrd="1" destOrd="0" presId="urn:microsoft.com/office/officeart/2005/8/layout/list1"/>
    <dgm:cxn modelId="{C10D8562-274C-4176-9794-8332500EC87E}" type="presParOf" srcId="{C37F1E88-1209-4AAF-887D-FE8E96B5ED9E}" destId="{F2B18767-A4C9-4CE0-9995-8A13A46CAFF5}" srcOrd="9" destOrd="0" presId="urn:microsoft.com/office/officeart/2005/8/layout/list1"/>
    <dgm:cxn modelId="{6711C144-B841-4C77-B3A9-662A99F99956}" type="presParOf" srcId="{C37F1E88-1209-4AAF-887D-FE8E96B5ED9E}" destId="{546E9E89-4646-4EE2-9C73-0C8E040F7137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9FB7BA9-DDAE-4CE2-8233-41E2C73792E9}" type="doc">
      <dgm:prSet loTypeId="urn:microsoft.com/office/officeart/2005/8/layout/equation1" loCatId="process" qsTypeId="urn:microsoft.com/office/officeart/2005/8/quickstyle/3d3" qsCatId="3D" csTypeId="urn:microsoft.com/office/officeart/2005/8/colors/accent1_2" csCatId="accent1" phldr="1"/>
      <dgm:spPr/>
    </dgm:pt>
    <dgm:pt modelId="{DE4FCA75-D918-4A4D-BC85-8DE8595718E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HARTA ASN</a:t>
          </a:r>
          <a:endParaRPr lang="id-ID" sz="2000" dirty="0">
            <a:solidFill>
              <a:schemeClr val="tx1"/>
            </a:solidFill>
          </a:endParaRPr>
        </a:p>
      </dgm:t>
    </dgm:pt>
    <dgm:pt modelId="{ED266446-2169-460F-8E32-C44AA534C7EB}" type="parTrans" cxnId="{3E6F908B-73F9-469A-BA74-0E044F1DA971}">
      <dgm:prSet/>
      <dgm:spPr/>
      <dgm:t>
        <a:bodyPr/>
        <a:lstStyle/>
        <a:p>
          <a:endParaRPr lang="id-ID">
            <a:solidFill>
              <a:schemeClr val="bg2">
                <a:lumMod val="90000"/>
                <a:lumOff val="10000"/>
              </a:schemeClr>
            </a:solidFill>
          </a:endParaRPr>
        </a:p>
      </dgm:t>
    </dgm:pt>
    <dgm:pt modelId="{CB9F1F13-39D6-4D76-B708-F6D704039178}" type="sibTrans" cxnId="{3E6F908B-73F9-469A-BA74-0E044F1DA971}">
      <dgm:prSet/>
      <dgm:spPr/>
      <dgm:t>
        <a:bodyPr/>
        <a:lstStyle/>
        <a:p>
          <a:endParaRPr lang="id-ID">
            <a:solidFill>
              <a:schemeClr val="bg2">
                <a:lumMod val="90000"/>
                <a:lumOff val="10000"/>
              </a:schemeClr>
            </a:solidFill>
          </a:endParaRPr>
        </a:p>
      </dgm:t>
    </dgm:pt>
    <dgm:pt modelId="{D8CDBB94-F6C9-4E4D-990D-79A2C2ABC72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HARTA SUAMI / ISTRI</a:t>
          </a:r>
          <a:endParaRPr lang="id-ID" sz="1100" dirty="0">
            <a:solidFill>
              <a:schemeClr val="tx1"/>
            </a:solidFill>
          </a:endParaRPr>
        </a:p>
      </dgm:t>
    </dgm:pt>
    <dgm:pt modelId="{3097C9AC-0D64-4241-B3A4-D8BEBD28BCF5}" type="parTrans" cxnId="{4C8D8AEB-2F48-499C-9A9F-0CA7F80417B4}">
      <dgm:prSet/>
      <dgm:spPr/>
      <dgm:t>
        <a:bodyPr/>
        <a:lstStyle/>
        <a:p>
          <a:endParaRPr lang="id-ID">
            <a:solidFill>
              <a:schemeClr val="bg2">
                <a:lumMod val="90000"/>
                <a:lumOff val="10000"/>
              </a:schemeClr>
            </a:solidFill>
          </a:endParaRPr>
        </a:p>
      </dgm:t>
    </dgm:pt>
    <dgm:pt modelId="{F66D87A1-4D30-4902-A0FC-7427026B85BD}" type="sibTrans" cxnId="{4C8D8AEB-2F48-499C-9A9F-0CA7F80417B4}">
      <dgm:prSet/>
      <dgm:spPr/>
      <dgm:t>
        <a:bodyPr/>
        <a:lstStyle/>
        <a:p>
          <a:endParaRPr lang="id-ID">
            <a:solidFill>
              <a:schemeClr val="bg2">
                <a:lumMod val="90000"/>
                <a:lumOff val="10000"/>
              </a:schemeClr>
            </a:solidFill>
          </a:endParaRPr>
        </a:p>
      </dgm:t>
    </dgm:pt>
    <dgm:pt modelId="{F83A195A-EEF4-4D39-A8CF-2F7E6A558985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800" b="0" dirty="0" smtClean="0">
              <a:solidFill>
                <a:schemeClr val="tx1"/>
              </a:solidFill>
            </a:rPr>
            <a:t>HARTA </a:t>
          </a:r>
          <a:r>
            <a:rPr lang="en-US" sz="1600" b="0" spc="-150" dirty="0" smtClean="0">
              <a:solidFill>
                <a:schemeClr val="tx1"/>
              </a:solidFill>
            </a:rPr>
            <a:t>KEKAYAAN</a:t>
          </a:r>
          <a:endParaRPr lang="id-ID" sz="1600" b="0" spc="-150" dirty="0">
            <a:solidFill>
              <a:schemeClr val="tx1"/>
            </a:solidFill>
          </a:endParaRPr>
        </a:p>
      </dgm:t>
    </dgm:pt>
    <dgm:pt modelId="{62BDE8DA-B207-4C62-85AE-08F3F060BADC}" type="parTrans" cxnId="{BDE0D3F7-21BE-4501-B882-C3266E1D56D9}">
      <dgm:prSet/>
      <dgm:spPr/>
      <dgm:t>
        <a:bodyPr/>
        <a:lstStyle/>
        <a:p>
          <a:endParaRPr lang="id-ID">
            <a:solidFill>
              <a:schemeClr val="bg2">
                <a:lumMod val="90000"/>
                <a:lumOff val="10000"/>
              </a:schemeClr>
            </a:solidFill>
          </a:endParaRPr>
        </a:p>
      </dgm:t>
    </dgm:pt>
    <dgm:pt modelId="{0C3CFBC0-C7D6-44C7-AD16-4700A54750DE}" type="sibTrans" cxnId="{BDE0D3F7-21BE-4501-B882-C3266E1D56D9}">
      <dgm:prSet/>
      <dgm:spPr/>
      <dgm:t>
        <a:bodyPr/>
        <a:lstStyle/>
        <a:p>
          <a:endParaRPr lang="id-ID">
            <a:solidFill>
              <a:schemeClr val="bg2">
                <a:lumMod val="90000"/>
                <a:lumOff val="10000"/>
              </a:schemeClr>
            </a:solidFill>
          </a:endParaRPr>
        </a:p>
      </dgm:t>
    </dgm:pt>
    <dgm:pt modelId="{7546EF61-A297-4F1C-81F7-A163260E725D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HARTA ANAK </a:t>
          </a:r>
          <a:r>
            <a:rPr lang="en-US" sz="1000" dirty="0" smtClean="0">
              <a:solidFill>
                <a:schemeClr val="tx1"/>
              </a:solidFill>
            </a:rPr>
            <a:t>TANGGUNGAN</a:t>
          </a:r>
          <a:endParaRPr lang="id-ID" sz="1000" dirty="0">
            <a:solidFill>
              <a:schemeClr val="tx1"/>
            </a:solidFill>
          </a:endParaRPr>
        </a:p>
      </dgm:t>
    </dgm:pt>
    <dgm:pt modelId="{0B0EE971-EF1B-425E-8287-DD011450905E}" type="sibTrans" cxnId="{1511F6FE-B406-43EF-854C-83D745C8B9B9}">
      <dgm:prSet/>
      <dgm:spPr/>
      <dgm:t>
        <a:bodyPr/>
        <a:lstStyle/>
        <a:p>
          <a:endParaRPr lang="id-ID">
            <a:solidFill>
              <a:schemeClr val="bg2">
                <a:lumMod val="90000"/>
                <a:lumOff val="10000"/>
              </a:schemeClr>
            </a:solidFill>
          </a:endParaRPr>
        </a:p>
      </dgm:t>
    </dgm:pt>
    <dgm:pt modelId="{1AD65358-D814-4789-A336-BCFD529D6563}" type="parTrans" cxnId="{1511F6FE-B406-43EF-854C-83D745C8B9B9}">
      <dgm:prSet/>
      <dgm:spPr/>
      <dgm:t>
        <a:bodyPr/>
        <a:lstStyle/>
        <a:p>
          <a:endParaRPr lang="id-ID">
            <a:solidFill>
              <a:schemeClr val="bg2">
                <a:lumMod val="90000"/>
                <a:lumOff val="10000"/>
              </a:schemeClr>
            </a:solidFill>
          </a:endParaRPr>
        </a:p>
      </dgm:t>
    </dgm:pt>
    <dgm:pt modelId="{52D37B55-0219-4071-A58B-00753CE898AF}" type="pres">
      <dgm:prSet presAssocID="{F9FB7BA9-DDAE-4CE2-8233-41E2C73792E9}" presName="linearFlow" presStyleCnt="0">
        <dgm:presLayoutVars>
          <dgm:dir/>
          <dgm:resizeHandles val="exact"/>
        </dgm:presLayoutVars>
      </dgm:prSet>
      <dgm:spPr/>
    </dgm:pt>
    <dgm:pt modelId="{D55B6282-0ACF-4A47-AF68-F19FEB7E7E6C}" type="pres">
      <dgm:prSet presAssocID="{DE4FCA75-D918-4A4D-BC85-8DE8595718E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F719384-BA58-41E1-942C-9E3829C44837}" type="pres">
      <dgm:prSet presAssocID="{CB9F1F13-39D6-4D76-B708-F6D704039178}" presName="spacerL" presStyleCnt="0"/>
      <dgm:spPr/>
    </dgm:pt>
    <dgm:pt modelId="{EF3DFCEE-B9ED-47C4-96AD-B9D0F4FD2CA2}" type="pres">
      <dgm:prSet presAssocID="{CB9F1F13-39D6-4D76-B708-F6D704039178}" presName="sibTrans" presStyleLbl="sibTrans2D1" presStyleIdx="0" presStyleCnt="3"/>
      <dgm:spPr/>
      <dgm:t>
        <a:bodyPr/>
        <a:lstStyle/>
        <a:p>
          <a:endParaRPr lang="id-ID"/>
        </a:p>
      </dgm:t>
    </dgm:pt>
    <dgm:pt modelId="{5AC282A3-1273-4426-9005-047C5E80BA6F}" type="pres">
      <dgm:prSet presAssocID="{CB9F1F13-39D6-4D76-B708-F6D704039178}" presName="spacerR" presStyleCnt="0"/>
      <dgm:spPr/>
    </dgm:pt>
    <dgm:pt modelId="{ABC3098E-85B8-4F9D-BD61-C2E2EB7DA12B}" type="pres">
      <dgm:prSet presAssocID="{D8CDBB94-F6C9-4E4D-990D-79A2C2ABC72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03DE7CA-5CCE-45A5-A2E2-49BA0ADBFE96}" type="pres">
      <dgm:prSet presAssocID="{F66D87A1-4D30-4902-A0FC-7427026B85BD}" presName="spacerL" presStyleCnt="0"/>
      <dgm:spPr/>
    </dgm:pt>
    <dgm:pt modelId="{855BDE83-3EDF-46CE-AC42-651CB759AAA2}" type="pres">
      <dgm:prSet presAssocID="{F66D87A1-4D30-4902-A0FC-7427026B85BD}" presName="sibTrans" presStyleLbl="sibTrans2D1" presStyleIdx="1" presStyleCnt="3"/>
      <dgm:spPr/>
      <dgm:t>
        <a:bodyPr/>
        <a:lstStyle/>
        <a:p>
          <a:endParaRPr lang="id-ID"/>
        </a:p>
      </dgm:t>
    </dgm:pt>
    <dgm:pt modelId="{669DB28D-19A7-4DA3-82B5-8C2A465248BF}" type="pres">
      <dgm:prSet presAssocID="{F66D87A1-4D30-4902-A0FC-7427026B85BD}" presName="spacerR" presStyleCnt="0"/>
      <dgm:spPr/>
    </dgm:pt>
    <dgm:pt modelId="{F96B3F95-961D-4C3D-8189-A4B826B5AB68}" type="pres">
      <dgm:prSet presAssocID="{7546EF61-A297-4F1C-81F7-A163260E725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C2080AC-469F-43AC-9B15-277E37F9653D}" type="pres">
      <dgm:prSet presAssocID="{0B0EE971-EF1B-425E-8287-DD011450905E}" presName="spacerL" presStyleCnt="0"/>
      <dgm:spPr/>
    </dgm:pt>
    <dgm:pt modelId="{3B5A462C-DEF0-48B5-A344-41AC8C9ED4B0}" type="pres">
      <dgm:prSet presAssocID="{0B0EE971-EF1B-425E-8287-DD011450905E}" presName="sibTrans" presStyleLbl="sibTrans2D1" presStyleIdx="2" presStyleCnt="3"/>
      <dgm:spPr/>
      <dgm:t>
        <a:bodyPr/>
        <a:lstStyle/>
        <a:p>
          <a:endParaRPr lang="id-ID"/>
        </a:p>
      </dgm:t>
    </dgm:pt>
    <dgm:pt modelId="{E86F1D8E-75B9-4FF4-982F-4DB76143FE34}" type="pres">
      <dgm:prSet presAssocID="{0B0EE971-EF1B-425E-8287-DD011450905E}" presName="spacerR" presStyleCnt="0"/>
      <dgm:spPr/>
    </dgm:pt>
    <dgm:pt modelId="{5F9439D0-8314-469A-AF79-0372D4277274}" type="pres">
      <dgm:prSet presAssocID="{F83A195A-EEF4-4D39-A8CF-2F7E6A5589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E6F908B-73F9-469A-BA74-0E044F1DA971}" srcId="{F9FB7BA9-DDAE-4CE2-8233-41E2C73792E9}" destId="{DE4FCA75-D918-4A4D-BC85-8DE8595718E8}" srcOrd="0" destOrd="0" parTransId="{ED266446-2169-460F-8E32-C44AA534C7EB}" sibTransId="{CB9F1F13-39D6-4D76-B708-F6D704039178}"/>
    <dgm:cxn modelId="{6CDE80DF-9E43-4619-A079-4C5C3AE5B3DE}" type="presOf" srcId="{CB9F1F13-39D6-4D76-B708-F6D704039178}" destId="{EF3DFCEE-B9ED-47C4-96AD-B9D0F4FD2CA2}" srcOrd="0" destOrd="0" presId="urn:microsoft.com/office/officeart/2005/8/layout/equation1"/>
    <dgm:cxn modelId="{1CF6E056-55A8-426A-A6D3-7FFCB981A548}" type="presOf" srcId="{D8CDBB94-F6C9-4E4D-990D-79A2C2ABC727}" destId="{ABC3098E-85B8-4F9D-BD61-C2E2EB7DA12B}" srcOrd="0" destOrd="0" presId="urn:microsoft.com/office/officeart/2005/8/layout/equation1"/>
    <dgm:cxn modelId="{CCE59D0E-4D7D-4385-A43A-6BEC0253C294}" type="presOf" srcId="{F66D87A1-4D30-4902-A0FC-7427026B85BD}" destId="{855BDE83-3EDF-46CE-AC42-651CB759AAA2}" srcOrd="0" destOrd="0" presId="urn:microsoft.com/office/officeart/2005/8/layout/equation1"/>
    <dgm:cxn modelId="{0DD4D5A5-998C-4E67-99BD-30124645D327}" type="presOf" srcId="{DE4FCA75-D918-4A4D-BC85-8DE8595718E8}" destId="{D55B6282-0ACF-4A47-AF68-F19FEB7E7E6C}" srcOrd="0" destOrd="0" presId="urn:microsoft.com/office/officeart/2005/8/layout/equation1"/>
    <dgm:cxn modelId="{CB72E3F7-0FF9-4CF4-862A-B06B8817796C}" type="presOf" srcId="{7546EF61-A297-4F1C-81F7-A163260E725D}" destId="{F96B3F95-961D-4C3D-8189-A4B826B5AB68}" srcOrd="0" destOrd="0" presId="urn:microsoft.com/office/officeart/2005/8/layout/equation1"/>
    <dgm:cxn modelId="{1511F6FE-B406-43EF-854C-83D745C8B9B9}" srcId="{F9FB7BA9-DDAE-4CE2-8233-41E2C73792E9}" destId="{7546EF61-A297-4F1C-81F7-A163260E725D}" srcOrd="2" destOrd="0" parTransId="{1AD65358-D814-4789-A336-BCFD529D6563}" sibTransId="{0B0EE971-EF1B-425E-8287-DD011450905E}"/>
    <dgm:cxn modelId="{4C8D8AEB-2F48-499C-9A9F-0CA7F80417B4}" srcId="{F9FB7BA9-DDAE-4CE2-8233-41E2C73792E9}" destId="{D8CDBB94-F6C9-4E4D-990D-79A2C2ABC727}" srcOrd="1" destOrd="0" parTransId="{3097C9AC-0D64-4241-B3A4-D8BEBD28BCF5}" sibTransId="{F66D87A1-4D30-4902-A0FC-7427026B85BD}"/>
    <dgm:cxn modelId="{8ED81C9C-D49C-4DB5-8192-590219A8E41B}" type="presOf" srcId="{0B0EE971-EF1B-425E-8287-DD011450905E}" destId="{3B5A462C-DEF0-48B5-A344-41AC8C9ED4B0}" srcOrd="0" destOrd="0" presId="urn:microsoft.com/office/officeart/2005/8/layout/equation1"/>
    <dgm:cxn modelId="{BDE0D3F7-21BE-4501-B882-C3266E1D56D9}" srcId="{F9FB7BA9-DDAE-4CE2-8233-41E2C73792E9}" destId="{F83A195A-EEF4-4D39-A8CF-2F7E6A558985}" srcOrd="3" destOrd="0" parTransId="{62BDE8DA-B207-4C62-85AE-08F3F060BADC}" sibTransId="{0C3CFBC0-C7D6-44C7-AD16-4700A54750DE}"/>
    <dgm:cxn modelId="{8769E4AD-1E65-4599-A41D-F2ADCEFD9AE8}" type="presOf" srcId="{F9FB7BA9-DDAE-4CE2-8233-41E2C73792E9}" destId="{52D37B55-0219-4071-A58B-00753CE898AF}" srcOrd="0" destOrd="0" presId="urn:microsoft.com/office/officeart/2005/8/layout/equation1"/>
    <dgm:cxn modelId="{5B68B9A8-4629-4F14-B235-C1A13657D588}" type="presOf" srcId="{F83A195A-EEF4-4D39-A8CF-2F7E6A558985}" destId="{5F9439D0-8314-469A-AF79-0372D4277274}" srcOrd="0" destOrd="0" presId="urn:microsoft.com/office/officeart/2005/8/layout/equation1"/>
    <dgm:cxn modelId="{D245780E-7EAE-4AFA-B0A5-29FF5B922E32}" type="presParOf" srcId="{52D37B55-0219-4071-A58B-00753CE898AF}" destId="{D55B6282-0ACF-4A47-AF68-F19FEB7E7E6C}" srcOrd="0" destOrd="0" presId="urn:microsoft.com/office/officeart/2005/8/layout/equation1"/>
    <dgm:cxn modelId="{2F889A92-7EE1-4375-B918-57E73AAFCA14}" type="presParOf" srcId="{52D37B55-0219-4071-A58B-00753CE898AF}" destId="{BF719384-BA58-41E1-942C-9E3829C44837}" srcOrd="1" destOrd="0" presId="urn:microsoft.com/office/officeart/2005/8/layout/equation1"/>
    <dgm:cxn modelId="{2116E67C-0F86-4AD8-8F11-DD9911D76971}" type="presParOf" srcId="{52D37B55-0219-4071-A58B-00753CE898AF}" destId="{EF3DFCEE-B9ED-47C4-96AD-B9D0F4FD2CA2}" srcOrd="2" destOrd="0" presId="urn:microsoft.com/office/officeart/2005/8/layout/equation1"/>
    <dgm:cxn modelId="{59411022-DA08-46FE-A3F2-E7A07EAC8BE5}" type="presParOf" srcId="{52D37B55-0219-4071-A58B-00753CE898AF}" destId="{5AC282A3-1273-4426-9005-047C5E80BA6F}" srcOrd="3" destOrd="0" presId="urn:microsoft.com/office/officeart/2005/8/layout/equation1"/>
    <dgm:cxn modelId="{8682A284-ABBB-48CC-AE11-1AC3AB1F19CE}" type="presParOf" srcId="{52D37B55-0219-4071-A58B-00753CE898AF}" destId="{ABC3098E-85B8-4F9D-BD61-C2E2EB7DA12B}" srcOrd="4" destOrd="0" presId="urn:microsoft.com/office/officeart/2005/8/layout/equation1"/>
    <dgm:cxn modelId="{EFA72324-C2D0-46A8-9B31-F957D1F5B9B4}" type="presParOf" srcId="{52D37B55-0219-4071-A58B-00753CE898AF}" destId="{503DE7CA-5CCE-45A5-A2E2-49BA0ADBFE96}" srcOrd="5" destOrd="0" presId="urn:microsoft.com/office/officeart/2005/8/layout/equation1"/>
    <dgm:cxn modelId="{3A5D2E15-D5FB-4457-AEC5-F09EB3FE0A61}" type="presParOf" srcId="{52D37B55-0219-4071-A58B-00753CE898AF}" destId="{855BDE83-3EDF-46CE-AC42-651CB759AAA2}" srcOrd="6" destOrd="0" presId="urn:microsoft.com/office/officeart/2005/8/layout/equation1"/>
    <dgm:cxn modelId="{26DF4B2B-AE21-42C5-A45D-B91D4110422E}" type="presParOf" srcId="{52D37B55-0219-4071-A58B-00753CE898AF}" destId="{669DB28D-19A7-4DA3-82B5-8C2A465248BF}" srcOrd="7" destOrd="0" presId="urn:microsoft.com/office/officeart/2005/8/layout/equation1"/>
    <dgm:cxn modelId="{BCF6A55F-9B04-4342-AB96-2E8CAEAEE672}" type="presParOf" srcId="{52D37B55-0219-4071-A58B-00753CE898AF}" destId="{F96B3F95-961D-4C3D-8189-A4B826B5AB68}" srcOrd="8" destOrd="0" presId="urn:microsoft.com/office/officeart/2005/8/layout/equation1"/>
    <dgm:cxn modelId="{DDF9C6B8-825A-456B-BCEA-AC201603AE7B}" type="presParOf" srcId="{52D37B55-0219-4071-A58B-00753CE898AF}" destId="{CC2080AC-469F-43AC-9B15-277E37F9653D}" srcOrd="9" destOrd="0" presId="urn:microsoft.com/office/officeart/2005/8/layout/equation1"/>
    <dgm:cxn modelId="{2F173C57-D967-43DB-92DA-5C320352499D}" type="presParOf" srcId="{52D37B55-0219-4071-A58B-00753CE898AF}" destId="{3B5A462C-DEF0-48B5-A344-41AC8C9ED4B0}" srcOrd="10" destOrd="0" presId="urn:microsoft.com/office/officeart/2005/8/layout/equation1"/>
    <dgm:cxn modelId="{2956EF6A-FD1F-4063-B75C-407E3043FA85}" type="presParOf" srcId="{52D37B55-0219-4071-A58B-00753CE898AF}" destId="{E86F1D8E-75B9-4FF4-982F-4DB76143FE34}" srcOrd="11" destOrd="0" presId="urn:microsoft.com/office/officeart/2005/8/layout/equation1"/>
    <dgm:cxn modelId="{2B9AB6C4-BF90-4C27-BD30-ED46704F815C}" type="presParOf" srcId="{52D37B55-0219-4071-A58B-00753CE898AF}" destId="{5F9439D0-8314-469A-AF79-0372D4277274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733EB6E-ADCF-4B0D-A047-44B4F6B669DD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273CA01-2DE8-45A6-9EE7-FDAB0BAC1B18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Memonitor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kepatuhan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penyampaian</a:t>
          </a:r>
          <a:r>
            <a:rPr lang="en-US" sz="1800" dirty="0" smtClean="0">
              <a:solidFill>
                <a:schemeClr val="tx1"/>
              </a:solidFill>
            </a:rPr>
            <a:t> LHKASN;</a:t>
          </a:r>
          <a:endParaRPr lang="en-US" sz="1800" dirty="0">
            <a:solidFill>
              <a:schemeClr val="tx1"/>
            </a:solidFill>
          </a:endParaRPr>
        </a:p>
      </dgm:t>
    </dgm:pt>
    <dgm:pt modelId="{A93EA263-A224-4212-B252-580999F2E641}" type="parTrans" cxnId="{4B3B53AF-B678-4FCC-8C1C-449B9E2BAB86}">
      <dgm:prSet/>
      <dgm:spPr/>
      <dgm:t>
        <a:bodyPr/>
        <a:lstStyle/>
        <a:p>
          <a:endParaRPr lang="en-US" sz="2000"/>
        </a:p>
      </dgm:t>
    </dgm:pt>
    <dgm:pt modelId="{0E43BDDE-AF38-4AE1-ADCE-B8C00FF5A297}" type="sibTrans" cxnId="{4B3B53AF-B678-4FCC-8C1C-449B9E2BAB86}">
      <dgm:prSet/>
      <dgm:spPr/>
      <dgm:t>
        <a:bodyPr/>
        <a:lstStyle/>
        <a:p>
          <a:endParaRPr lang="en-US" sz="2000"/>
        </a:p>
      </dgm:t>
    </dgm:pt>
    <dgm:pt modelId="{B94EDE7F-B143-4A38-92E7-8DBB3EF99ABE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Melakukan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pemeriksaan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dengan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tujuan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tertentu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terkait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mengindikasikan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adanya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ketidakwajaran</a:t>
          </a:r>
          <a:r>
            <a:rPr lang="en-US" sz="1800" dirty="0" smtClean="0">
              <a:solidFill>
                <a:schemeClr val="tx1"/>
              </a:solidFill>
            </a:rPr>
            <a:t>;</a:t>
          </a:r>
          <a:endParaRPr lang="en-US" sz="1800" dirty="0">
            <a:solidFill>
              <a:schemeClr val="tx1"/>
            </a:solidFill>
          </a:endParaRPr>
        </a:p>
      </dgm:t>
    </dgm:pt>
    <dgm:pt modelId="{C6EDE5C9-EBDB-4710-8CDF-578EE1D4721E}" type="parTrans" cxnId="{0DA5484B-38EB-455D-A323-6E4C047EB539}">
      <dgm:prSet/>
      <dgm:spPr/>
      <dgm:t>
        <a:bodyPr/>
        <a:lstStyle/>
        <a:p>
          <a:endParaRPr lang="en-US" sz="2000"/>
        </a:p>
      </dgm:t>
    </dgm:pt>
    <dgm:pt modelId="{01403ABD-4CC8-4D88-9838-0CF2EE41776E}" type="sibTrans" cxnId="{0DA5484B-38EB-455D-A323-6E4C047EB539}">
      <dgm:prSet/>
      <dgm:spPr/>
      <dgm:t>
        <a:bodyPr/>
        <a:lstStyle/>
        <a:p>
          <a:endParaRPr lang="en-US" sz="2000"/>
        </a:p>
      </dgm:t>
    </dgm:pt>
    <dgm:pt modelId="{8F7808DB-674F-46E4-85DF-1526DEBE6794}">
      <dgm:prSet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Berkoordinasi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dengan</a:t>
          </a:r>
          <a:r>
            <a:rPr lang="en-US" sz="1800" dirty="0" smtClean="0">
              <a:solidFill>
                <a:schemeClr val="tx1"/>
              </a:solidFill>
            </a:rPr>
            <a:t> unit </a:t>
          </a:r>
          <a:r>
            <a:rPr lang="en-US" sz="1800" dirty="0" err="1" smtClean="0">
              <a:solidFill>
                <a:schemeClr val="tx1"/>
              </a:solidFill>
            </a:rPr>
            <a:t>koordinator</a:t>
          </a:r>
          <a:r>
            <a:rPr lang="en-US" sz="1800" dirty="0" smtClean="0">
              <a:solidFill>
                <a:schemeClr val="tx1"/>
              </a:solidFill>
            </a:rPr>
            <a:t> LHKASN;</a:t>
          </a:r>
          <a:endParaRPr lang="en-US" sz="1800" dirty="0">
            <a:solidFill>
              <a:schemeClr val="tx1"/>
            </a:solidFill>
          </a:endParaRPr>
        </a:p>
      </dgm:t>
    </dgm:pt>
    <dgm:pt modelId="{CFB21275-101F-4ED9-B42B-9F71006BCE9D}" type="parTrans" cxnId="{D2C2E43B-7A50-465B-B434-AFFE7FC20650}">
      <dgm:prSet/>
      <dgm:spPr/>
      <dgm:t>
        <a:bodyPr/>
        <a:lstStyle/>
        <a:p>
          <a:endParaRPr lang="en-US" sz="2000"/>
        </a:p>
      </dgm:t>
    </dgm:pt>
    <dgm:pt modelId="{65943B26-4476-46C4-AFB8-DA32102268ED}" type="sibTrans" cxnId="{D2C2E43B-7A50-465B-B434-AFFE7FC20650}">
      <dgm:prSet/>
      <dgm:spPr/>
      <dgm:t>
        <a:bodyPr/>
        <a:lstStyle/>
        <a:p>
          <a:endParaRPr lang="en-US" sz="2000"/>
        </a:p>
      </dgm:t>
    </dgm:pt>
    <dgm:pt modelId="{C0CA95D6-13B5-4AEC-A6B4-7ABF8D5EEF9D}">
      <dgm:prSet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Melakukan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verifikasi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atas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kewajaran</a:t>
          </a:r>
          <a:r>
            <a:rPr lang="en-US" sz="1800" dirty="0" smtClean="0">
              <a:solidFill>
                <a:schemeClr val="tx1"/>
              </a:solidFill>
            </a:rPr>
            <a:t> LHKASN;</a:t>
          </a:r>
          <a:endParaRPr lang="en-US" sz="1800" dirty="0">
            <a:solidFill>
              <a:schemeClr val="tx1"/>
            </a:solidFill>
          </a:endParaRPr>
        </a:p>
      </dgm:t>
    </dgm:pt>
    <dgm:pt modelId="{3F056A1A-8D5F-4D84-8312-9FFFEC45693C}" type="parTrans" cxnId="{B3A954CB-A3E7-45B0-8BC6-F2819D52E660}">
      <dgm:prSet/>
      <dgm:spPr/>
      <dgm:t>
        <a:bodyPr/>
        <a:lstStyle/>
        <a:p>
          <a:endParaRPr lang="en-US" sz="2000"/>
        </a:p>
      </dgm:t>
    </dgm:pt>
    <dgm:pt modelId="{20553BE8-036F-457C-8574-9AE2C9B20847}" type="sibTrans" cxnId="{B3A954CB-A3E7-45B0-8BC6-F2819D52E660}">
      <dgm:prSet/>
      <dgm:spPr/>
      <dgm:t>
        <a:bodyPr/>
        <a:lstStyle/>
        <a:p>
          <a:endParaRPr lang="en-US" sz="2000"/>
        </a:p>
      </dgm:t>
    </dgm:pt>
    <dgm:pt modelId="{0750C41D-7295-4A72-9633-3833E1A23486}">
      <dgm:prSet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</a:rPr>
            <a:t>Melakukan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klarifikasi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kepada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wajib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lapor</a:t>
          </a:r>
          <a:r>
            <a:rPr lang="en-US" sz="1800" dirty="0" smtClean="0">
              <a:solidFill>
                <a:schemeClr val="tx1"/>
              </a:solidFill>
            </a:rPr>
            <a:t> yang </a:t>
          </a:r>
          <a:r>
            <a:rPr lang="en-US" sz="1800" dirty="0" err="1" smtClean="0">
              <a:solidFill>
                <a:schemeClr val="tx1"/>
              </a:solidFill>
            </a:rPr>
            <a:t>mengindikasikan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adanya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ketidakwajaran</a:t>
          </a:r>
          <a:r>
            <a:rPr lang="en-US" sz="1800" dirty="0" smtClean="0">
              <a:solidFill>
                <a:schemeClr val="tx1"/>
              </a:solidFill>
            </a:rPr>
            <a:t>;</a:t>
          </a:r>
          <a:endParaRPr lang="en-US" sz="1800" dirty="0">
            <a:solidFill>
              <a:schemeClr val="tx1"/>
            </a:solidFill>
          </a:endParaRPr>
        </a:p>
      </dgm:t>
    </dgm:pt>
    <dgm:pt modelId="{AB426277-411C-4D2B-835E-EADBAA3A2E2B}" type="parTrans" cxnId="{D36467D2-58E2-422E-B306-F097BFEF4B1D}">
      <dgm:prSet/>
      <dgm:spPr/>
      <dgm:t>
        <a:bodyPr/>
        <a:lstStyle/>
        <a:p>
          <a:endParaRPr lang="en-US" sz="2000"/>
        </a:p>
      </dgm:t>
    </dgm:pt>
    <dgm:pt modelId="{537E3BB6-B024-461B-9D3F-266A17B7D586}" type="sibTrans" cxnId="{D36467D2-58E2-422E-B306-F097BFEF4B1D}">
      <dgm:prSet/>
      <dgm:spPr/>
      <dgm:t>
        <a:bodyPr/>
        <a:lstStyle/>
        <a:p>
          <a:endParaRPr lang="en-US" sz="2000"/>
        </a:p>
      </dgm:t>
    </dgm:pt>
    <dgm:pt modelId="{B25F6DED-91CD-4F32-B692-43F6995EDB2C}">
      <dgm:prSet custT="1"/>
      <dgm:spPr/>
      <dgm:t>
        <a:bodyPr/>
        <a:lstStyle/>
        <a:p>
          <a:r>
            <a:rPr lang="en-US" sz="1600" dirty="0" err="1" smtClean="0">
              <a:solidFill>
                <a:schemeClr val="tx1"/>
              </a:solidFill>
            </a:rPr>
            <a:t>Menyampaikan</a:t>
          </a:r>
          <a:r>
            <a:rPr lang="en-US" sz="1600" dirty="0" smtClean="0">
              <a:solidFill>
                <a:schemeClr val="tx1"/>
              </a:solidFill>
            </a:rPr>
            <a:t> laporan pada setiap </a:t>
          </a:r>
          <a:r>
            <a:rPr lang="en-US" sz="1600" dirty="0" err="1" smtClean="0">
              <a:solidFill>
                <a:schemeClr val="tx1"/>
              </a:solidFill>
            </a:rPr>
            <a:t>akhir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tahun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atas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id-ID" sz="1600" dirty="0" smtClean="0">
              <a:solidFill>
                <a:schemeClr val="tx1"/>
              </a:solidFill>
            </a:rPr>
            <a:t>pelaksanaan edaran ini </a:t>
          </a:r>
          <a:r>
            <a:rPr lang="en-US" sz="1600" dirty="0" err="1" smtClean="0">
              <a:solidFill>
                <a:schemeClr val="tx1"/>
              </a:solidFill>
            </a:rPr>
            <a:t>kepada</a:t>
          </a:r>
          <a:r>
            <a:rPr lang="en-US" sz="1600" dirty="0" smtClean="0">
              <a:solidFill>
                <a:schemeClr val="tx1"/>
              </a:solidFill>
            </a:rPr>
            <a:t> Pimpinan </a:t>
          </a:r>
          <a:r>
            <a:rPr lang="en-US" sz="1600" dirty="0" err="1" smtClean="0">
              <a:solidFill>
                <a:schemeClr val="tx1"/>
              </a:solidFill>
            </a:rPr>
            <a:t>Instansi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dan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ditembusan</a:t>
          </a:r>
          <a:r>
            <a:rPr lang="en-US" sz="1600" dirty="0" smtClean="0">
              <a:solidFill>
                <a:schemeClr val="tx1"/>
              </a:solidFill>
            </a:rPr>
            <a:t> kepada Menteri PAN dan RB.</a:t>
          </a:r>
          <a:endParaRPr lang="en-US" sz="1600" dirty="0">
            <a:solidFill>
              <a:schemeClr val="tx1"/>
            </a:solidFill>
          </a:endParaRPr>
        </a:p>
      </dgm:t>
    </dgm:pt>
    <dgm:pt modelId="{B97A3685-699D-4984-9C34-C20C47B09DD8}" type="parTrans" cxnId="{5BF43345-5D8F-42DB-8502-562579847020}">
      <dgm:prSet/>
      <dgm:spPr/>
      <dgm:t>
        <a:bodyPr/>
        <a:lstStyle/>
        <a:p>
          <a:endParaRPr lang="en-US" sz="2000"/>
        </a:p>
      </dgm:t>
    </dgm:pt>
    <dgm:pt modelId="{F01456CA-9FCA-4411-8230-864A4B641E2A}" type="sibTrans" cxnId="{5BF43345-5D8F-42DB-8502-562579847020}">
      <dgm:prSet/>
      <dgm:spPr/>
      <dgm:t>
        <a:bodyPr/>
        <a:lstStyle/>
        <a:p>
          <a:endParaRPr lang="en-US" sz="2000"/>
        </a:p>
      </dgm:t>
    </dgm:pt>
    <dgm:pt modelId="{1B245451-C858-4D85-8592-C69D39565259}" type="pres">
      <dgm:prSet presAssocID="{F733EB6E-ADCF-4B0D-A047-44B4F6B669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8FE35F6-A490-47A2-AEC5-D9A2A7A874CA}" type="pres">
      <dgm:prSet presAssocID="{F273CA01-2DE8-45A6-9EE7-FDAB0BAC1B18}" presName="parentLin" presStyleCnt="0"/>
      <dgm:spPr/>
    </dgm:pt>
    <dgm:pt modelId="{FB61A39B-4A54-42CB-831D-88D243AF926F}" type="pres">
      <dgm:prSet presAssocID="{F273CA01-2DE8-45A6-9EE7-FDAB0BAC1B18}" presName="parentLeftMargin" presStyleLbl="node1" presStyleIdx="0" presStyleCnt="6"/>
      <dgm:spPr/>
      <dgm:t>
        <a:bodyPr/>
        <a:lstStyle/>
        <a:p>
          <a:endParaRPr lang="id-ID"/>
        </a:p>
      </dgm:t>
    </dgm:pt>
    <dgm:pt modelId="{55266C67-6180-423A-AC88-D74EE6569EAA}" type="pres">
      <dgm:prSet presAssocID="{F273CA01-2DE8-45A6-9EE7-FDAB0BAC1B18}" presName="parentText" presStyleLbl="node1" presStyleIdx="0" presStyleCnt="6" custScaleX="1223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3CDA4-B3E2-4045-9105-43172FC21C6A}" type="pres">
      <dgm:prSet presAssocID="{F273CA01-2DE8-45A6-9EE7-FDAB0BAC1B18}" presName="negativeSpace" presStyleCnt="0"/>
      <dgm:spPr/>
    </dgm:pt>
    <dgm:pt modelId="{3548BAA7-6B85-46F2-A2C9-F3080D0E86A4}" type="pres">
      <dgm:prSet presAssocID="{F273CA01-2DE8-45A6-9EE7-FDAB0BAC1B18}" presName="childText" presStyleLbl="conFgAcc1" presStyleIdx="0" presStyleCnt="6">
        <dgm:presLayoutVars>
          <dgm:bulletEnabled val="1"/>
        </dgm:presLayoutVars>
      </dgm:prSet>
      <dgm:spPr/>
    </dgm:pt>
    <dgm:pt modelId="{7A3D0D2E-F322-4410-9F9B-3A60FE837BEF}" type="pres">
      <dgm:prSet presAssocID="{0E43BDDE-AF38-4AE1-ADCE-B8C00FF5A297}" presName="spaceBetweenRectangles" presStyleCnt="0"/>
      <dgm:spPr/>
    </dgm:pt>
    <dgm:pt modelId="{E83F14D1-18EF-437C-9A8A-00645F760F20}" type="pres">
      <dgm:prSet presAssocID="{8F7808DB-674F-46E4-85DF-1526DEBE6794}" presName="parentLin" presStyleCnt="0"/>
      <dgm:spPr/>
    </dgm:pt>
    <dgm:pt modelId="{7B3DB1F5-A982-4816-A505-AB9DDB1DC97C}" type="pres">
      <dgm:prSet presAssocID="{8F7808DB-674F-46E4-85DF-1526DEBE6794}" presName="parentLeftMargin" presStyleLbl="node1" presStyleIdx="0" presStyleCnt="6"/>
      <dgm:spPr/>
      <dgm:t>
        <a:bodyPr/>
        <a:lstStyle/>
        <a:p>
          <a:endParaRPr lang="id-ID"/>
        </a:p>
      </dgm:t>
    </dgm:pt>
    <dgm:pt modelId="{B86FFED4-0335-4A77-BC3A-D2E71C1397FA}" type="pres">
      <dgm:prSet presAssocID="{8F7808DB-674F-46E4-85DF-1526DEBE6794}" presName="parentText" presStyleLbl="node1" presStyleIdx="1" presStyleCnt="6" custScaleX="1223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A92BA-845D-496B-9748-6AE4A107C6A1}" type="pres">
      <dgm:prSet presAssocID="{8F7808DB-674F-46E4-85DF-1526DEBE6794}" presName="negativeSpace" presStyleCnt="0"/>
      <dgm:spPr/>
    </dgm:pt>
    <dgm:pt modelId="{156589AB-3FA0-480B-803B-287F75E7F476}" type="pres">
      <dgm:prSet presAssocID="{8F7808DB-674F-46E4-85DF-1526DEBE6794}" presName="childText" presStyleLbl="conFgAcc1" presStyleIdx="1" presStyleCnt="6">
        <dgm:presLayoutVars>
          <dgm:bulletEnabled val="1"/>
        </dgm:presLayoutVars>
      </dgm:prSet>
      <dgm:spPr/>
    </dgm:pt>
    <dgm:pt modelId="{7168379D-9D48-4388-BA2B-8CD4060B7FBD}" type="pres">
      <dgm:prSet presAssocID="{65943B26-4476-46C4-AFB8-DA32102268ED}" presName="spaceBetweenRectangles" presStyleCnt="0"/>
      <dgm:spPr/>
    </dgm:pt>
    <dgm:pt modelId="{5F3CD156-EEDF-4F46-8774-6F1EDFE1F874}" type="pres">
      <dgm:prSet presAssocID="{C0CA95D6-13B5-4AEC-A6B4-7ABF8D5EEF9D}" presName="parentLin" presStyleCnt="0"/>
      <dgm:spPr/>
    </dgm:pt>
    <dgm:pt modelId="{B5BABEC5-6D80-43BD-9110-CD8CF0E10C75}" type="pres">
      <dgm:prSet presAssocID="{C0CA95D6-13B5-4AEC-A6B4-7ABF8D5EEF9D}" presName="parentLeftMargin" presStyleLbl="node1" presStyleIdx="1" presStyleCnt="6"/>
      <dgm:spPr/>
      <dgm:t>
        <a:bodyPr/>
        <a:lstStyle/>
        <a:p>
          <a:endParaRPr lang="id-ID"/>
        </a:p>
      </dgm:t>
    </dgm:pt>
    <dgm:pt modelId="{A13CEA80-D243-49D6-BAD4-1A6036A37DCB}" type="pres">
      <dgm:prSet presAssocID="{C0CA95D6-13B5-4AEC-A6B4-7ABF8D5EEF9D}" presName="parentText" presStyleLbl="node1" presStyleIdx="2" presStyleCnt="6" custScaleX="1223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2D2A8-197D-42A5-9030-52BCA9382C63}" type="pres">
      <dgm:prSet presAssocID="{C0CA95D6-13B5-4AEC-A6B4-7ABF8D5EEF9D}" presName="negativeSpace" presStyleCnt="0"/>
      <dgm:spPr/>
    </dgm:pt>
    <dgm:pt modelId="{07573182-BCFE-4F31-BC05-6254C9F236FF}" type="pres">
      <dgm:prSet presAssocID="{C0CA95D6-13B5-4AEC-A6B4-7ABF8D5EEF9D}" presName="childText" presStyleLbl="conFgAcc1" presStyleIdx="2" presStyleCnt="6">
        <dgm:presLayoutVars>
          <dgm:bulletEnabled val="1"/>
        </dgm:presLayoutVars>
      </dgm:prSet>
      <dgm:spPr/>
    </dgm:pt>
    <dgm:pt modelId="{5E8B9444-C2B6-4F63-95D1-FE8508878E8A}" type="pres">
      <dgm:prSet presAssocID="{20553BE8-036F-457C-8574-9AE2C9B20847}" presName="spaceBetweenRectangles" presStyleCnt="0"/>
      <dgm:spPr/>
    </dgm:pt>
    <dgm:pt modelId="{1B2D272E-8E7B-4389-BC0B-129136C0FA5C}" type="pres">
      <dgm:prSet presAssocID="{0750C41D-7295-4A72-9633-3833E1A23486}" presName="parentLin" presStyleCnt="0"/>
      <dgm:spPr/>
    </dgm:pt>
    <dgm:pt modelId="{A38AA37E-5397-4EBE-91AC-7FC10CD095B9}" type="pres">
      <dgm:prSet presAssocID="{0750C41D-7295-4A72-9633-3833E1A23486}" presName="parentLeftMargin" presStyleLbl="node1" presStyleIdx="2" presStyleCnt="6"/>
      <dgm:spPr/>
      <dgm:t>
        <a:bodyPr/>
        <a:lstStyle/>
        <a:p>
          <a:endParaRPr lang="id-ID"/>
        </a:p>
      </dgm:t>
    </dgm:pt>
    <dgm:pt modelId="{92EE839E-7037-488E-98EE-F51D677C2EA8}" type="pres">
      <dgm:prSet presAssocID="{0750C41D-7295-4A72-9633-3833E1A23486}" presName="parentText" presStyleLbl="node1" presStyleIdx="3" presStyleCnt="6" custScaleX="1223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FC9EF-0A34-4CFD-A098-E8C4FF263E72}" type="pres">
      <dgm:prSet presAssocID="{0750C41D-7295-4A72-9633-3833E1A23486}" presName="negativeSpace" presStyleCnt="0"/>
      <dgm:spPr/>
    </dgm:pt>
    <dgm:pt modelId="{6CB845AC-02FF-4CD5-8D84-76787E096EA0}" type="pres">
      <dgm:prSet presAssocID="{0750C41D-7295-4A72-9633-3833E1A23486}" presName="childText" presStyleLbl="conFgAcc1" presStyleIdx="3" presStyleCnt="6">
        <dgm:presLayoutVars>
          <dgm:bulletEnabled val="1"/>
        </dgm:presLayoutVars>
      </dgm:prSet>
      <dgm:spPr/>
    </dgm:pt>
    <dgm:pt modelId="{53C98E15-28AD-452E-BAD3-7036D768305F}" type="pres">
      <dgm:prSet presAssocID="{537E3BB6-B024-461B-9D3F-266A17B7D586}" presName="spaceBetweenRectangles" presStyleCnt="0"/>
      <dgm:spPr/>
    </dgm:pt>
    <dgm:pt modelId="{CF2DDAEF-AB22-475B-BE84-85D1D542E867}" type="pres">
      <dgm:prSet presAssocID="{B94EDE7F-B143-4A38-92E7-8DBB3EF99ABE}" presName="parentLin" presStyleCnt="0"/>
      <dgm:spPr/>
    </dgm:pt>
    <dgm:pt modelId="{EA6C6009-9F5B-4893-8DBA-0F79E7A72565}" type="pres">
      <dgm:prSet presAssocID="{B94EDE7F-B143-4A38-92E7-8DBB3EF99ABE}" presName="parentLeftMargin" presStyleLbl="node1" presStyleIdx="3" presStyleCnt="6"/>
      <dgm:spPr/>
      <dgm:t>
        <a:bodyPr/>
        <a:lstStyle/>
        <a:p>
          <a:endParaRPr lang="id-ID"/>
        </a:p>
      </dgm:t>
    </dgm:pt>
    <dgm:pt modelId="{C6156691-F300-4AE6-9FA6-3F2B15F4C004}" type="pres">
      <dgm:prSet presAssocID="{B94EDE7F-B143-4A38-92E7-8DBB3EF99ABE}" presName="parentText" presStyleLbl="node1" presStyleIdx="4" presStyleCnt="6" custScaleX="1223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DF2C7-9BA7-4E3D-947D-0A961AEAD2E3}" type="pres">
      <dgm:prSet presAssocID="{B94EDE7F-B143-4A38-92E7-8DBB3EF99ABE}" presName="negativeSpace" presStyleCnt="0"/>
      <dgm:spPr/>
    </dgm:pt>
    <dgm:pt modelId="{E62E3FCA-75AF-4EA9-A2DC-CE5FDE975868}" type="pres">
      <dgm:prSet presAssocID="{B94EDE7F-B143-4A38-92E7-8DBB3EF99ABE}" presName="childText" presStyleLbl="conFgAcc1" presStyleIdx="4" presStyleCnt="6">
        <dgm:presLayoutVars>
          <dgm:bulletEnabled val="1"/>
        </dgm:presLayoutVars>
      </dgm:prSet>
      <dgm:spPr/>
    </dgm:pt>
    <dgm:pt modelId="{06FA7645-4C26-4F97-B42E-AAD1C9B282A0}" type="pres">
      <dgm:prSet presAssocID="{01403ABD-4CC8-4D88-9838-0CF2EE41776E}" presName="spaceBetweenRectangles" presStyleCnt="0"/>
      <dgm:spPr/>
    </dgm:pt>
    <dgm:pt modelId="{0F17F0C0-3EEC-4E56-8FB3-70CD14AFAD26}" type="pres">
      <dgm:prSet presAssocID="{B25F6DED-91CD-4F32-B692-43F6995EDB2C}" presName="parentLin" presStyleCnt="0"/>
      <dgm:spPr/>
    </dgm:pt>
    <dgm:pt modelId="{BCF8C32D-7903-4279-B76D-0603DB90A0B4}" type="pres">
      <dgm:prSet presAssocID="{B25F6DED-91CD-4F32-B692-43F6995EDB2C}" presName="parentLeftMargin" presStyleLbl="node1" presStyleIdx="4" presStyleCnt="6"/>
      <dgm:spPr/>
      <dgm:t>
        <a:bodyPr/>
        <a:lstStyle/>
        <a:p>
          <a:endParaRPr lang="id-ID"/>
        </a:p>
      </dgm:t>
    </dgm:pt>
    <dgm:pt modelId="{8896B8C7-97F7-42DA-93DF-249F0017D6C0}" type="pres">
      <dgm:prSet presAssocID="{B25F6DED-91CD-4F32-B692-43F6995EDB2C}" presName="parentText" presStyleLbl="node1" presStyleIdx="5" presStyleCnt="6" custScaleX="1223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988C1-3779-4979-A959-73FA68C3DFD3}" type="pres">
      <dgm:prSet presAssocID="{B25F6DED-91CD-4F32-B692-43F6995EDB2C}" presName="negativeSpace" presStyleCnt="0"/>
      <dgm:spPr/>
    </dgm:pt>
    <dgm:pt modelId="{EFCFD3FD-7D7C-4C49-8AC6-9846F71FF513}" type="pres">
      <dgm:prSet presAssocID="{B25F6DED-91CD-4F32-B692-43F6995EDB2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DA5484B-38EB-455D-A323-6E4C047EB539}" srcId="{F733EB6E-ADCF-4B0D-A047-44B4F6B669DD}" destId="{B94EDE7F-B143-4A38-92E7-8DBB3EF99ABE}" srcOrd="4" destOrd="0" parTransId="{C6EDE5C9-EBDB-4710-8CDF-578EE1D4721E}" sibTransId="{01403ABD-4CC8-4D88-9838-0CF2EE41776E}"/>
    <dgm:cxn modelId="{604E48AA-BBB5-4F70-9BC1-32E5981E21BF}" type="presOf" srcId="{0750C41D-7295-4A72-9633-3833E1A23486}" destId="{92EE839E-7037-488E-98EE-F51D677C2EA8}" srcOrd="1" destOrd="0" presId="urn:microsoft.com/office/officeart/2005/8/layout/list1"/>
    <dgm:cxn modelId="{98D5D13A-B4FF-40E8-BD99-DBE361BF6969}" type="presOf" srcId="{B25F6DED-91CD-4F32-B692-43F6995EDB2C}" destId="{BCF8C32D-7903-4279-B76D-0603DB90A0B4}" srcOrd="0" destOrd="0" presId="urn:microsoft.com/office/officeart/2005/8/layout/list1"/>
    <dgm:cxn modelId="{5F24AF4F-DF1A-4DAA-9F24-6BEB955C3DDB}" type="presOf" srcId="{F273CA01-2DE8-45A6-9EE7-FDAB0BAC1B18}" destId="{FB61A39B-4A54-42CB-831D-88D243AF926F}" srcOrd="0" destOrd="0" presId="urn:microsoft.com/office/officeart/2005/8/layout/list1"/>
    <dgm:cxn modelId="{D2C2E43B-7A50-465B-B434-AFFE7FC20650}" srcId="{F733EB6E-ADCF-4B0D-A047-44B4F6B669DD}" destId="{8F7808DB-674F-46E4-85DF-1526DEBE6794}" srcOrd="1" destOrd="0" parTransId="{CFB21275-101F-4ED9-B42B-9F71006BCE9D}" sibTransId="{65943B26-4476-46C4-AFB8-DA32102268ED}"/>
    <dgm:cxn modelId="{CA42BFF1-F016-404E-B546-EFBADC3243F1}" type="presOf" srcId="{F273CA01-2DE8-45A6-9EE7-FDAB0BAC1B18}" destId="{55266C67-6180-423A-AC88-D74EE6569EAA}" srcOrd="1" destOrd="0" presId="urn:microsoft.com/office/officeart/2005/8/layout/list1"/>
    <dgm:cxn modelId="{89C06FD2-9D9A-4770-BE0D-932B8C58CF9E}" type="presOf" srcId="{8F7808DB-674F-46E4-85DF-1526DEBE6794}" destId="{B86FFED4-0335-4A77-BC3A-D2E71C1397FA}" srcOrd="1" destOrd="0" presId="urn:microsoft.com/office/officeart/2005/8/layout/list1"/>
    <dgm:cxn modelId="{5437B071-F958-4C1D-8028-FF29DAA4C56D}" type="presOf" srcId="{C0CA95D6-13B5-4AEC-A6B4-7ABF8D5EEF9D}" destId="{B5BABEC5-6D80-43BD-9110-CD8CF0E10C75}" srcOrd="0" destOrd="0" presId="urn:microsoft.com/office/officeart/2005/8/layout/list1"/>
    <dgm:cxn modelId="{BDFE5C3B-30F7-4DB7-9BEC-22715D6CF917}" type="presOf" srcId="{B25F6DED-91CD-4F32-B692-43F6995EDB2C}" destId="{8896B8C7-97F7-42DA-93DF-249F0017D6C0}" srcOrd="1" destOrd="0" presId="urn:microsoft.com/office/officeart/2005/8/layout/list1"/>
    <dgm:cxn modelId="{023D1A31-5248-48E0-81A5-49D4637DF6E3}" type="presOf" srcId="{B94EDE7F-B143-4A38-92E7-8DBB3EF99ABE}" destId="{EA6C6009-9F5B-4893-8DBA-0F79E7A72565}" srcOrd="0" destOrd="0" presId="urn:microsoft.com/office/officeart/2005/8/layout/list1"/>
    <dgm:cxn modelId="{0A2F407F-513D-4C2B-8396-DA7E408124AD}" type="presOf" srcId="{0750C41D-7295-4A72-9633-3833E1A23486}" destId="{A38AA37E-5397-4EBE-91AC-7FC10CD095B9}" srcOrd="0" destOrd="0" presId="urn:microsoft.com/office/officeart/2005/8/layout/list1"/>
    <dgm:cxn modelId="{68768A3B-5C19-4B9F-9437-F147C000B958}" type="presOf" srcId="{F733EB6E-ADCF-4B0D-A047-44B4F6B669DD}" destId="{1B245451-C858-4D85-8592-C69D39565259}" srcOrd="0" destOrd="0" presId="urn:microsoft.com/office/officeart/2005/8/layout/list1"/>
    <dgm:cxn modelId="{8C5494A6-9F6E-4421-8EAB-ABBF4BF10801}" type="presOf" srcId="{8F7808DB-674F-46E4-85DF-1526DEBE6794}" destId="{7B3DB1F5-A982-4816-A505-AB9DDB1DC97C}" srcOrd="0" destOrd="0" presId="urn:microsoft.com/office/officeart/2005/8/layout/list1"/>
    <dgm:cxn modelId="{4B3B53AF-B678-4FCC-8C1C-449B9E2BAB86}" srcId="{F733EB6E-ADCF-4B0D-A047-44B4F6B669DD}" destId="{F273CA01-2DE8-45A6-9EE7-FDAB0BAC1B18}" srcOrd="0" destOrd="0" parTransId="{A93EA263-A224-4212-B252-580999F2E641}" sibTransId="{0E43BDDE-AF38-4AE1-ADCE-B8C00FF5A297}"/>
    <dgm:cxn modelId="{D36467D2-58E2-422E-B306-F097BFEF4B1D}" srcId="{F733EB6E-ADCF-4B0D-A047-44B4F6B669DD}" destId="{0750C41D-7295-4A72-9633-3833E1A23486}" srcOrd="3" destOrd="0" parTransId="{AB426277-411C-4D2B-835E-EADBAA3A2E2B}" sibTransId="{537E3BB6-B024-461B-9D3F-266A17B7D586}"/>
    <dgm:cxn modelId="{5BF43345-5D8F-42DB-8502-562579847020}" srcId="{F733EB6E-ADCF-4B0D-A047-44B4F6B669DD}" destId="{B25F6DED-91CD-4F32-B692-43F6995EDB2C}" srcOrd="5" destOrd="0" parTransId="{B97A3685-699D-4984-9C34-C20C47B09DD8}" sibTransId="{F01456CA-9FCA-4411-8230-864A4B641E2A}"/>
    <dgm:cxn modelId="{B3A954CB-A3E7-45B0-8BC6-F2819D52E660}" srcId="{F733EB6E-ADCF-4B0D-A047-44B4F6B669DD}" destId="{C0CA95D6-13B5-4AEC-A6B4-7ABF8D5EEF9D}" srcOrd="2" destOrd="0" parTransId="{3F056A1A-8D5F-4D84-8312-9FFFEC45693C}" sibTransId="{20553BE8-036F-457C-8574-9AE2C9B20847}"/>
    <dgm:cxn modelId="{41510E8F-C14F-4298-9B8E-2101FB8F6434}" type="presOf" srcId="{B94EDE7F-B143-4A38-92E7-8DBB3EF99ABE}" destId="{C6156691-F300-4AE6-9FA6-3F2B15F4C004}" srcOrd="1" destOrd="0" presId="urn:microsoft.com/office/officeart/2005/8/layout/list1"/>
    <dgm:cxn modelId="{1980FA24-E2EA-4000-9325-97AFE7F4E1A7}" type="presOf" srcId="{C0CA95D6-13B5-4AEC-A6B4-7ABF8D5EEF9D}" destId="{A13CEA80-D243-49D6-BAD4-1A6036A37DCB}" srcOrd="1" destOrd="0" presId="urn:microsoft.com/office/officeart/2005/8/layout/list1"/>
    <dgm:cxn modelId="{7AAF5A90-C112-4BE0-8813-3848CB12BBB3}" type="presParOf" srcId="{1B245451-C858-4D85-8592-C69D39565259}" destId="{F8FE35F6-A490-47A2-AEC5-D9A2A7A874CA}" srcOrd="0" destOrd="0" presId="urn:microsoft.com/office/officeart/2005/8/layout/list1"/>
    <dgm:cxn modelId="{7602DC36-D056-41EA-A338-18A5910F27AC}" type="presParOf" srcId="{F8FE35F6-A490-47A2-AEC5-D9A2A7A874CA}" destId="{FB61A39B-4A54-42CB-831D-88D243AF926F}" srcOrd="0" destOrd="0" presId="urn:microsoft.com/office/officeart/2005/8/layout/list1"/>
    <dgm:cxn modelId="{FECA747F-E459-48A7-8B9E-866820EF82D9}" type="presParOf" srcId="{F8FE35F6-A490-47A2-AEC5-D9A2A7A874CA}" destId="{55266C67-6180-423A-AC88-D74EE6569EAA}" srcOrd="1" destOrd="0" presId="urn:microsoft.com/office/officeart/2005/8/layout/list1"/>
    <dgm:cxn modelId="{8E43311B-00D3-478E-8336-F992AFA9BC39}" type="presParOf" srcId="{1B245451-C858-4D85-8592-C69D39565259}" destId="{CED3CDA4-B3E2-4045-9105-43172FC21C6A}" srcOrd="1" destOrd="0" presId="urn:microsoft.com/office/officeart/2005/8/layout/list1"/>
    <dgm:cxn modelId="{A167B3E6-D01F-4B2A-B415-2A12D01C388A}" type="presParOf" srcId="{1B245451-C858-4D85-8592-C69D39565259}" destId="{3548BAA7-6B85-46F2-A2C9-F3080D0E86A4}" srcOrd="2" destOrd="0" presId="urn:microsoft.com/office/officeart/2005/8/layout/list1"/>
    <dgm:cxn modelId="{188B440D-8344-4C42-92F5-71F5835BB7B0}" type="presParOf" srcId="{1B245451-C858-4D85-8592-C69D39565259}" destId="{7A3D0D2E-F322-4410-9F9B-3A60FE837BEF}" srcOrd="3" destOrd="0" presId="urn:microsoft.com/office/officeart/2005/8/layout/list1"/>
    <dgm:cxn modelId="{1290F7A8-5381-4EA6-8CBA-28BCA545ECF5}" type="presParOf" srcId="{1B245451-C858-4D85-8592-C69D39565259}" destId="{E83F14D1-18EF-437C-9A8A-00645F760F20}" srcOrd="4" destOrd="0" presId="urn:microsoft.com/office/officeart/2005/8/layout/list1"/>
    <dgm:cxn modelId="{CFAB930D-A31C-49B9-AC8C-8E90E27F8E8B}" type="presParOf" srcId="{E83F14D1-18EF-437C-9A8A-00645F760F20}" destId="{7B3DB1F5-A982-4816-A505-AB9DDB1DC97C}" srcOrd="0" destOrd="0" presId="urn:microsoft.com/office/officeart/2005/8/layout/list1"/>
    <dgm:cxn modelId="{6D264A41-C5BA-445A-988B-751A57E90DFB}" type="presParOf" srcId="{E83F14D1-18EF-437C-9A8A-00645F760F20}" destId="{B86FFED4-0335-4A77-BC3A-D2E71C1397FA}" srcOrd="1" destOrd="0" presId="urn:microsoft.com/office/officeart/2005/8/layout/list1"/>
    <dgm:cxn modelId="{0198E2C6-E761-4E10-9CC3-7A44F75F399F}" type="presParOf" srcId="{1B245451-C858-4D85-8592-C69D39565259}" destId="{F69A92BA-845D-496B-9748-6AE4A107C6A1}" srcOrd="5" destOrd="0" presId="urn:microsoft.com/office/officeart/2005/8/layout/list1"/>
    <dgm:cxn modelId="{DE24117E-F968-4604-9F3E-55735902A47F}" type="presParOf" srcId="{1B245451-C858-4D85-8592-C69D39565259}" destId="{156589AB-3FA0-480B-803B-287F75E7F476}" srcOrd="6" destOrd="0" presId="urn:microsoft.com/office/officeart/2005/8/layout/list1"/>
    <dgm:cxn modelId="{6E3D6DBB-F835-403F-962F-146E49D54990}" type="presParOf" srcId="{1B245451-C858-4D85-8592-C69D39565259}" destId="{7168379D-9D48-4388-BA2B-8CD4060B7FBD}" srcOrd="7" destOrd="0" presId="urn:microsoft.com/office/officeart/2005/8/layout/list1"/>
    <dgm:cxn modelId="{35C640C8-0C8D-4AFA-A3C0-B120C39B3C0E}" type="presParOf" srcId="{1B245451-C858-4D85-8592-C69D39565259}" destId="{5F3CD156-EEDF-4F46-8774-6F1EDFE1F874}" srcOrd="8" destOrd="0" presId="urn:microsoft.com/office/officeart/2005/8/layout/list1"/>
    <dgm:cxn modelId="{ABA7F653-1392-4FDD-B15F-E8A7B2CECD4C}" type="presParOf" srcId="{5F3CD156-EEDF-4F46-8774-6F1EDFE1F874}" destId="{B5BABEC5-6D80-43BD-9110-CD8CF0E10C75}" srcOrd="0" destOrd="0" presId="urn:microsoft.com/office/officeart/2005/8/layout/list1"/>
    <dgm:cxn modelId="{6E8772F8-F3A6-47EF-8537-EEC37B1C06DA}" type="presParOf" srcId="{5F3CD156-EEDF-4F46-8774-6F1EDFE1F874}" destId="{A13CEA80-D243-49D6-BAD4-1A6036A37DCB}" srcOrd="1" destOrd="0" presId="urn:microsoft.com/office/officeart/2005/8/layout/list1"/>
    <dgm:cxn modelId="{763EA837-7B35-48BD-8EC7-691DF88337EB}" type="presParOf" srcId="{1B245451-C858-4D85-8592-C69D39565259}" destId="{CE22D2A8-197D-42A5-9030-52BCA9382C63}" srcOrd="9" destOrd="0" presId="urn:microsoft.com/office/officeart/2005/8/layout/list1"/>
    <dgm:cxn modelId="{0F5AC0B4-F69F-47F2-8788-C0D535A9BFA5}" type="presParOf" srcId="{1B245451-C858-4D85-8592-C69D39565259}" destId="{07573182-BCFE-4F31-BC05-6254C9F236FF}" srcOrd="10" destOrd="0" presId="urn:microsoft.com/office/officeart/2005/8/layout/list1"/>
    <dgm:cxn modelId="{FC58CCCD-D8C4-40DE-BB51-A13026A1C57B}" type="presParOf" srcId="{1B245451-C858-4D85-8592-C69D39565259}" destId="{5E8B9444-C2B6-4F63-95D1-FE8508878E8A}" srcOrd="11" destOrd="0" presId="urn:microsoft.com/office/officeart/2005/8/layout/list1"/>
    <dgm:cxn modelId="{6FF03A01-E46D-450B-B82B-BB81FE614790}" type="presParOf" srcId="{1B245451-C858-4D85-8592-C69D39565259}" destId="{1B2D272E-8E7B-4389-BC0B-129136C0FA5C}" srcOrd="12" destOrd="0" presId="urn:microsoft.com/office/officeart/2005/8/layout/list1"/>
    <dgm:cxn modelId="{97231C37-2DE5-440A-83CD-8BF6B1059156}" type="presParOf" srcId="{1B2D272E-8E7B-4389-BC0B-129136C0FA5C}" destId="{A38AA37E-5397-4EBE-91AC-7FC10CD095B9}" srcOrd="0" destOrd="0" presId="urn:microsoft.com/office/officeart/2005/8/layout/list1"/>
    <dgm:cxn modelId="{733AA5B8-84CB-4219-89D4-BFA0B738A7DE}" type="presParOf" srcId="{1B2D272E-8E7B-4389-BC0B-129136C0FA5C}" destId="{92EE839E-7037-488E-98EE-F51D677C2EA8}" srcOrd="1" destOrd="0" presId="urn:microsoft.com/office/officeart/2005/8/layout/list1"/>
    <dgm:cxn modelId="{4E27CB01-AF74-49EB-8232-984253ABFB17}" type="presParOf" srcId="{1B245451-C858-4D85-8592-C69D39565259}" destId="{AB5FC9EF-0A34-4CFD-A098-E8C4FF263E72}" srcOrd="13" destOrd="0" presId="urn:microsoft.com/office/officeart/2005/8/layout/list1"/>
    <dgm:cxn modelId="{FBC18B07-C0BC-4BA2-BB74-2ADD2958CA55}" type="presParOf" srcId="{1B245451-C858-4D85-8592-C69D39565259}" destId="{6CB845AC-02FF-4CD5-8D84-76787E096EA0}" srcOrd="14" destOrd="0" presId="urn:microsoft.com/office/officeart/2005/8/layout/list1"/>
    <dgm:cxn modelId="{F3912A70-863C-4C0C-9290-9A12992AB0B1}" type="presParOf" srcId="{1B245451-C858-4D85-8592-C69D39565259}" destId="{53C98E15-28AD-452E-BAD3-7036D768305F}" srcOrd="15" destOrd="0" presId="urn:microsoft.com/office/officeart/2005/8/layout/list1"/>
    <dgm:cxn modelId="{0BDF8B6A-16F2-45DE-8FE0-D1F8321DB9A6}" type="presParOf" srcId="{1B245451-C858-4D85-8592-C69D39565259}" destId="{CF2DDAEF-AB22-475B-BE84-85D1D542E867}" srcOrd="16" destOrd="0" presId="urn:microsoft.com/office/officeart/2005/8/layout/list1"/>
    <dgm:cxn modelId="{3C88F185-70B2-4592-93C2-716BA1621C97}" type="presParOf" srcId="{CF2DDAEF-AB22-475B-BE84-85D1D542E867}" destId="{EA6C6009-9F5B-4893-8DBA-0F79E7A72565}" srcOrd="0" destOrd="0" presId="urn:microsoft.com/office/officeart/2005/8/layout/list1"/>
    <dgm:cxn modelId="{BAEFEAB7-986C-47C5-88A9-B4CD403831C9}" type="presParOf" srcId="{CF2DDAEF-AB22-475B-BE84-85D1D542E867}" destId="{C6156691-F300-4AE6-9FA6-3F2B15F4C004}" srcOrd="1" destOrd="0" presId="urn:microsoft.com/office/officeart/2005/8/layout/list1"/>
    <dgm:cxn modelId="{1E79FA69-F230-49A2-87E2-9FC703D327F7}" type="presParOf" srcId="{1B245451-C858-4D85-8592-C69D39565259}" destId="{F10DF2C7-9BA7-4E3D-947D-0A961AEAD2E3}" srcOrd="17" destOrd="0" presId="urn:microsoft.com/office/officeart/2005/8/layout/list1"/>
    <dgm:cxn modelId="{69BEBB03-454D-46BA-ADD3-3348CBA89DCE}" type="presParOf" srcId="{1B245451-C858-4D85-8592-C69D39565259}" destId="{E62E3FCA-75AF-4EA9-A2DC-CE5FDE975868}" srcOrd="18" destOrd="0" presId="urn:microsoft.com/office/officeart/2005/8/layout/list1"/>
    <dgm:cxn modelId="{053C1798-BB0B-4738-925A-C4A7F8B8369E}" type="presParOf" srcId="{1B245451-C858-4D85-8592-C69D39565259}" destId="{06FA7645-4C26-4F97-B42E-AAD1C9B282A0}" srcOrd="19" destOrd="0" presId="urn:microsoft.com/office/officeart/2005/8/layout/list1"/>
    <dgm:cxn modelId="{B1DB96E6-C595-451E-9912-B76B3ADC12F2}" type="presParOf" srcId="{1B245451-C858-4D85-8592-C69D39565259}" destId="{0F17F0C0-3EEC-4E56-8FB3-70CD14AFAD26}" srcOrd="20" destOrd="0" presId="urn:microsoft.com/office/officeart/2005/8/layout/list1"/>
    <dgm:cxn modelId="{7581DD4F-451C-4160-B084-A80F35959839}" type="presParOf" srcId="{0F17F0C0-3EEC-4E56-8FB3-70CD14AFAD26}" destId="{BCF8C32D-7903-4279-B76D-0603DB90A0B4}" srcOrd="0" destOrd="0" presId="urn:microsoft.com/office/officeart/2005/8/layout/list1"/>
    <dgm:cxn modelId="{17955CF1-3A5C-4EB5-8404-F39D6BE3436C}" type="presParOf" srcId="{0F17F0C0-3EEC-4E56-8FB3-70CD14AFAD26}" destId="{8896B8C7-97F7-42DA-93DF-249F0017D6C0}" srcOrd="1" destOrd="0" presId="urn:microsoft.com/office/officeart/2005/8/layout/list1"/>
    <dgm:cxn modelId="{FFFC3FD1-184F-426D-9995-675981450FF9}" type="presParOf" srcId="{1B245451-C858-4D85-8592-C69D39565259}" destId="{5A5988C1-3779-4979-A959-73FA68C3DFD3}" srcOrd="21" destOrd="0" presId="urn:microsoft.com/office/officeart/2005/8/layout/list1"/>
    <dgm:cxn modelId="{731DF6BE-B8AA-49C4-B88F-69986A7354A4}" type="presParOf" srcId="{1B245451-C858-4D85-8592-C69D39565259}" destId="{EFCFD3FD-7D7C-4C49-8AC6-9846F71FF513}" srcOrd="2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33EB6E-ADCF-4B0D-A047-44B4F6B669DD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273CA01-2DE8-45A6-9EE7-FDAB0BAC1B1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Me</a:t>
          </a:r>
          <a:r>
            <a:rPr lang="id-ID" sz="2400" dirty="0" smtClean="0">
              <a:solidFill>
                <a:schemeClr val="tx1"/>
              </a:solidFill>
            </a:rPr>
            <a:t>netapkan pejabat wajib lapor LHKPN</a:t>
          </a:r>
          <a:r>
            <a:rPr lang="en-US" sz="2400" dirty="0" smtClean="0">
              <a:solidFill>
                <a:schemeClr val="tx1"/>
              </a:solidFill>
            </a:rPr>
            <a:t>;</a:t>
          </a:r>
          <a:endParaRPr lang="en-US" sz="2400" dirty="0">
            <a:solidFill>
              <a:schemeClr val="tx1"/>
            </a:solidFill>
          </a:endParaRPr>
        </a:p>
      </dgm:t>
    </dgm:pt>
    <dgm:pt modelId="{A93EA263-A224-4212-B252-580999F2E641}" type="parTrans" cxnId="{4B3B53AF-B678-4FCC-8C1C-449B9E2BAB86}">
      <dgm:prSet/>
      <dgm:spPr/>
      <dgm:t>
        <a:bodyPr/>
        <a:lstStyle/>
        <a:p>
          <a:endParaRPr lang="en-US" sz="2800"/>
        </a:p>
      </dgm:t>
    </dgm:pt>
    <dgm:pt modelId="{0E43BDDE-AF38-4AE1-ADCE-B8C00FF5A297}" type="sibTrans" cxnId="{4B3B53AF-B678-4FCC-8C1C-449B9E2BAB86}">
      <dgm:prSet/>
      <dgm:spPr/>
      <dgm:t>
        <a:bodyPr/>
        <a:lstStyle/>
        <a:p>
          <a:endParaRPr lang="en-US" sz="2800"/>
        </a:p>
      </dgm:t>
    </dgm:pt>
    <dgm:pt modelId="{8F7808DB-674F-46E4-85DF-1526DEBE6794}">
      <dgm:prSet custT="1"/>
      <dgm:spPr/>
      <dgm:t>
        <a:bodyPr/>
        <a:lstStyle/>
        <a:p>
          <a:r>
            <a:rPr lang="id-ID" sz="2000" dirty="0" smtClean="0">
              <a:solidFill>
                <a:schemeClr val="tx1"/>
              </a:solidFill>
            </a:rPr>
            <a:t>Menetapkan wajib lapor bagi seluruh pegawai ASN yang tidak wajib LHKPN  untuk menyampaikan LHKASN</a:t>
          </a:r>
          <a:r>
            <a:rPr lang="en-US" sz="2000" dirty="0" smtClean="0">
              <a:solidFill>
                <a:schemeClr val="tx1"/>
              </a:solidFill>
            </a:rPr>
            <a:t>;</a:t>
          </a:r>
          <a:endParaRPr lang="en-US" sz="2000" dirty="0">
            <a:solidFill>
              <a:schemeClr val="tx1"/>
            </a:solidFill>
          </a:endParaRPr>
        </a:p>
      </dgm:t>
    </dgm:pt>
    <dgm:pt modelId="{CFB21275-101F-4ED9-B42B-9F71006BCE9D}" type="parTrans" cxnId="{D2C2E43B-7A50-465B-B434-AFFE7FC20650}">
      <dgm:prSet/>
      <dgm:spPr/>
      <dgm:t>
        <a:bodyPr/>
        <a:lstStyle/>
        <a:p>
          <a:endParaRPr lang="en-US" sz="2800"/>
        </a:p>
      </dgm:t>
    </dgm:pt>
    <dgm:pt modelId="{65943B26-4476-46C4-AFB8-DA32102268ED}" type="sibTrans" cxnId="{D2C2E43B-7A50-465B-B434-AFFE7FC20650}">
      <dgm:prSet/>
      <dgm:spPr/>
      <dgm:t>
        <a:bodyPr/>
        <a:lstStyle/>
        <a:p>
          <a:endParaRPr lang="en-US" sz="2800"/>
        </a:p>
      </dgm:t>
    </dgm:pt>
    <dgm:pt modelId="{C0CA95D6-13B5-4AEC-A6B4-7ABF8D5EEF9D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Me</a:t>
          </a:r>
          <a:r>
            <a:rPr lang="id-ID" sz="2000" dirty="0" smtClean="0">
              <a:solidFill>
                <a:schemeClr val="tx1"/>
              </a:solidFill>
            </a:rPr>
            <a:t>nggunakan formulir LHKASN yang telah ditetapkan dalam surat edaran ini</a:t>
          </a:r>
          <a:r>
            <a:rPr lang="en-US" sz="2000" dirty="0" smtClean="0">
              <a:solidFill>
                <a:schemeClr val="tx1"/>
              </a:solidFill>
            </a:rPr>
            <a:t>;</a:t>
          </a:r>
          <a:endParaRPr lang="en-US" sz="2000" dirty="0">
            <a:solidFill>
              <a:schemeClr val="tx1"/>
            </a:solidFill>
          </a:endParaRPr>
        </a:p>
      </dgm:t>
    </dgm:pt>
    <dgm:pt modelId="{3F056A1A-8D5F-4D84-8312-9FFFEC45693C}" type="parTrans" cxnId="{B3A954CB-A3E7-45B0-8BC6-F2819D52E660}">
      <dgm:prSet/>
      <dgm:spPr/>
      <dgm:t>
        <a:bodyPr/>
        <a:lstStyle/>
        <a:p>
          <a:endParaRPr lang="en-US" sz="2800"/>
        </a:p>
      </dgm:t>
    </dgm:pt>
    <dgm:pt modelId="{20553BE8-036F-457C-8574-9AE2C9B20847}" type="sibTrans" cxnId="{B3A954CB-A3E7-45B0-8BC6-F2819D52E660}">
      <dgm:prSet/>
      <dgm:spPr/>
      <dgm:t>
        <a:bodyPr/>
        <a:lstStyle/>
        <a:p>
          <a:endParaRPr lang="en-US" sz="2800"/>
        </a:p>
      </dgm:t>
    </dgm:pt>
    <dgm:pt modelId="{0750C41D-7295-4A72-9633-3833E1A23486}">
      <dgm:prSet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Me</a:t>
          </a:r>
          <a:r>
            <a:rPr lang="id-ID" sz="2400" dirty="0" smtClean="0">
              <a:solidFill>
                <a:schemeClr val="tx1"/>
              </a:solidFill>
            </a:rPr>
            <a:t>nugaskan APIP untuk mengelola LHKASN</a:t>
          </a:r>
          <a:r>
            <a:rPr lang="en-US" sz="2400" dirty="0" smtClean="0">
              <a:solidFill>
                <a:schemeClr val="tx1"/>
              </a:solidFill>
            </a:rPr>
            <a:t>;</a:t>
          </a:r>
          <a:endParaRPr lang="en-US" sz="2400" dirty="0">
            <a:solidFill>
              <a:schemeClr val="tx1"/>
            </a:solidFill>
          </a:endParaRPr>
        </a:p>
      </dgm:t>
    </dgm:pt>
    <dgm:pt modelId="{AB426277-411C-4D2B-835E-EADBAA3A2E2B}" type="parTrans" cxnId="{D36467D2-58E2-422E-B306-F097BFEF4B1D}">
      <dgm:prSet/>
      <dgm:spPr/>
      <dgm:t>
        <a:bodyPr/>
        <a:lstStyle/>
        <a:p>
          <a:endParaRPr lang="en-US" sz="2800"/>
        </a:p>
      </dgm:t>
    </dgm:pt>
    <dgm:pt modelId="{537E3BB6-B024-461B-9D3F-266A17B7D586}" type="sibTrans" cxnId="{D36467D2-58E2-422E-B306-F097BFEF4B1D}">
      <dgm:prSet/>
      <dgm:spPr/>
      <dgm:t>
        <a:bodyPr/>
        <a:lstStyle/>
        <a:p>
          <a:endParaRPr lang="en-US" sz="2800"/>
        </a:p>
      </dgm:t>
    </dgm:pt>
    <dgm:pt modelId="{FA6C3D0D-B7AB-4E90-A979-F755250C658A}">
      <dgm:prSet custT="1"/>
      <dgm:spPr/>
      <dgm:t>
        <a:bodyPr/>
        <a:lstStyle/>
        <a:p>
          <a:r>
            <a:rPr lang="id-ID" sz="2000" dirty="0" smtClean="0">
              <a:solidFill>
                <a:schemeClr val="tx1"/>
              </a:solidFill>
            </a:rPr>
            <a:t>Peninjauan kembali jabatan dan sanksi jika tidak memenuhi ketentuan ini;</a:t>
          </a:r>
        </a:p>
      </dgm:t>
    </dgm:pt>
    <dgm:pt modelId="{D9A9E1FD-9224-486E-866F-F9E2F4A975AC}" type="parTrans" cxnId="{2E5C00DD-8748-4395-BF7C-032FD1EE9B1C}">
      <dgm:prSet/>
      <dgm:spPr/>
      <dgm:t>
        <a:bodyPr/>
        <a:lstStyle/>
        <a:p>
          <a:endParaRPr lang="id-ID"/>
        </a:p>
      </dgm:t>
    </dgm:pt>
    <dgm:pt modelId="{6CD6F23C-E818-425A-B675-E73E73A1C02F}" type="sibTrans" cxnId="{2E5C00DD-8748-4395-BF7C-032FD1EE9B1C}">
      <dgm:prSet/>
      <dgm:spPr/>
      <dgm:t>
        <a:bodyPr/>
        <a:lstStyle/>
        <a:p>
          <a:endParaRPr lang="id-ID"/>
        </a:p>
      </dgm:t>
    </dgm:pt>
    <dgm:pt modelId="{537E8FF9-D2C8-4530-A83B-381A262C15D7}">
      <dgm:prSet custT="1"/>
      <dgm:spPr/>
      <dgm:t>
        <a:bodyPr/>
        <a:lstStyle/>
        <a:p>
          <a:r>
            <a:rPr lang="id-ID" sz="2000" dirty="0" smtClean="0">
              <a:solidFill>
                <a:schemeClr val="tx1"/>
              </a:solidFill>
            </a:rPr>
            <a:t>Sanksi bagi pegawai di lingkungan APIP yang menyalahi kewenangan</a:t>
          </a:r>
        </a:p>
      </dgm:t>
    </dgm:pt>
    <dgm:pt modelId="{A141CD5C-8D0F-4A3F-A587-30DD4E6F2CC7}" type="parTrans" cxnId="{16C1A7A2-8037-4E1D-8FF7-EFBCD3D87986}">
      <dgm:prSet/>
      <dgm:spPr/>
      <dgm:t>
        <a:bodyPr/>
        <a:lstStyle/>
        <a:p>
          <a:endParaRPr lang="id-ID"/>
        </a:p>
      </dgm:t>
    </dgm:pt>
    <dgm:pt modelId="{E8E233FB-E37B-4C3F-B381-3E4C93197ACB}" type="sibTrans" cxnId="{16C1A7A2-8037-4E1D-8FF7-EFBCD3D87986}">
      <dgm:prSet/>
      <dgm:spPr/>
      <dgm:t>
        <a:bodyPr/>
        <a:lstStyle/>
        <a:p>
          <a:endParaRPr lang="id-ID"/>
        </a:p>
      </dgm:t>
    </dgm:pt>
    <dgm:pt modelId="{1B245451-C858-4D85-8592-C69D39565259}" type="pres">
      <dgm:prSet presAssocID="{F733EB6E-ADCF-4B0D-A047-44B4F6B669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8FE35F6-A490-47A2-AEC5-D9A2A7A874CA}" type="pres">
      <dgm:prSet presAssocID="{F273CA01-2DE8-45A6-9EE7-FDAB0BAC1B18}" presName="parentLin" presStyleCnt="0"/>
      <dgm:spPr/>
    </dgm:pt>
    <dgm:pt modelId="{FB61A39B-4A54-42CB-831D-88D243AF926F}" type="pres">
      <dgm:prSet presAssocID="{F273CA01-2DE8-45A6-9EE7-FDAB0BAC1B18}" presName="parentLeftMargin" presStyleLbl="node1" presStyleIdx="0" presStyleCnt="6"/>
      <dgm:spPr/>
      <dgm:t>
        <a:bodyPr/>
        <a:lstStyle/>
        <a:p>
          <a:endParaRPr lang="id-ID"/>
        </a:p>
      </dgm:t>
    </dgm:pt>
    <dgm:pt modelId="{55266C67-6180-423A-AC88-D74EE6569EAA}" type="pres">
      <dgm:prSet presAssocID="{F273CA01-2DE8-45A6-9EE7-FDAB0BAC1B18}" presName="parentText" presStyleLbl="node1" presStyleIdx="0" presStyleCnt="6" custScaleX="1223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3CDA4-B3E2-4045-9105-43172FC21C6A}" type="pres">
      <dgm:prSet presAssocID="{F273CA01-2DE8-45A6-9EE7-FDAB0BAC1B18}" presName="negativeSpace" presStyleCnt="0"/>
      <dgm:spPr/>
    </dgm:pt>
    <dgm:pt modelId="{3548BAA7-6B85-46F2-A2C9-F3080D0E86A4}" type="pres">
      <dgm:prSet presAssocID="{F273CA01-2DE8-45A6-9EE7-FDAB0BAC1B18}" presName="childText" presStyleLbl="conFgAcc1" presStyleIdx="0" presStyleCnt="6">
        <dgm:presLayoutVars>
          <dgm:bulletEnabled val="1"/>
        </dgm:presLayoutVars>
      </dgm:prSet>
      <dgm:spPr/>
    </dgm:pt>
    <dgm:pt modelId="{7A3D0D2E-F322-4410-9F9B-3A60FE837BEF}" type="pres">
      <dgm:prSet presAssocID="{0E43BDDE-AF38-4AE1-ADCE-B8C00FF5A297}" presName="spaceBetweenRectangles" presStyleCnt="0"/>
      <dgm:spPr/>
    </dgm:pt>
    <dgm:pt modelId="{E83F14D1-18EF-437C-9A8A-00645F760F20}" type="pres">
      <dgm:prSet presAssocID="{8F7808DB-674F-46E4-85DF-1526DEBE6794}" presName="parentLin" presStyleCnt="0"/>
      <dgm:spPr/>
    </dgm:pt>
    <dgm:pt modelId="{7B3DB1F5-A982-4816-A505-AB9DDB1DC97C}" type="pres">
      <dgm:prSet presAssocID="{8F7808DB-674F-46E4-85DF-1526DEBE6794}" presName="parentLeftMargin" presStyleLbl="node1" presStyleIdx="0" presStyleCnt="6"/>
      <dgm:spPr/>
      <dgm:t>
        <a:bodyPr/>
        <a:lstStyle/>
        <a:p>
          <a:endParaRPr lang="id-ID"/>
        </a:p>
      </dgm:t>
    </dgm:pt>
    <dgm:pt modelId="{B86FFED4-0335-4A77-BC3A-D2E71C1397FA}" type="pres">
      <dgm:prSet presAssocID="{8F7808DB-674F-46E4-85DF-1526DEBE6794}" presName="parentText" presStyleLbl="node1" presStyleIdx="1" presStyleCnt="6" custScaleX="1223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A92BA-845D-496B-9748-6AE4A107C6A1}" type="pres">
      <dgm:prSet presAssocID="{8F7808DB-674F-46E4-85DF-1526DEBE6794}" presName="negativeSpace" presStyleCnt="0"/>
      <dgm:spPr/>
    </dgm:pt>
    <dgm:pt modelId="{156589AB-3FA0-480B-803B-287F75E7F476}" type="pres">
      <dgm:prSet presAssocID="{8F7808DB-674F-46E4-85DF-1526DEBE6794}" presName="childText" presStyleLbl="conFgAcc1" presStyleIdx="1" presStyleCnt="6">
        <dgm:presLayoutVars>
          <dgm:bulletEnabled val="1"/>
        </dgm:presLayoutVars>
      </dgm:prSet>
      <dgm:spPr/>
    </dgm:pt>
    <dgm:pt modelId="{7168379D-9D48-4388-BA2B-8CD4060B7FBD}" type="pres">
      <dgm:prSet presAssocID="{65943B26-4476-46C4-AFB8-DA32102268ED}" presName="spaceBetweenRectangles" presStyleCnt="0"/>
      <dgm:spPr/>
    </dgm:pt>
    <dgm:pt modelId="{5F3CD156-EEDF-4F46-8774-6F1EDFE1F874}" type="pres">
      <dgm:prSet presAssocID="{C0CA95D6-13B5-4AEC-A6B4-7ABF8D5EEF9D}" presName="parentLin" presStyleCnt="0"/>
      <dgm:spPr/>
    </dgm:pt>
    <dgm:pt modelId="{B5BABEC5-6D80-43BD-9110-CD8CF0E10C75}" type="pres">
      <dgm:prSet presAssocID="{C0CA95D6-13B5-4AEC-A6B4-7ABF8D5EEF9D}" presName="parentLeftMargin" presStyleLbl="node1" presStyleIdx="1" presStyleCnt="6"/>
      <dgm:spPr/>
      <dgm:t>
        <a:bodyPr/>
        <a:lstStyle/>
        <a:p>
          <a:endParaRPr lang="id-ID"/>
        </a:p>
      </dgm:t>
    </dgm:pt>
    <dgm:pt modelId="{A13CEA80-D243-49D6-BAD4-1A6036A37DCB}" type="pres">
      <dgm:prSet presAssocID="{C0CA95D6-13B5-4AEC-A6B4-7ABF8D5EEF9D}" presName="parentText" presStyleLbl="node1" presStyleIdx="2" presStyleCnt="6" custScaleX="1223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2D2A8-197D-42A5-9030-52BCA9382C63}" type="pres">
      <dgm:prSet presAssocID="{C0CA95D6-13B5-4AEC-A6B4-7ABF8D5EEF9D}" presName="negativeSpace" presStyleCnt="0"/>
      <dgm:spPr/>
    </dgm:pt>
    <dgm:pt modelId="{07573182-BCFE-4F31-BC05-6254C9F236FF}" type="pres">
      <dgm:prSet presAssocID="{C0CA95D6-13B5-4AEC-A6B4-7ABF8D5EEF9D}" presName="childText" presStyleLbl="conFgAcc1" presStyleIdx="2" presStyleCnt="6">
        <dgm:presLayoutVars>
          <dgm:bulletEnabled val="1"/>
        </dgm:presLayoutVars>
      </dgm:prSet>
      <dgm:spPr/>
    </dgm:pt>
    <dgm:pt modelId="{5E8B9444-C2B6-4F63-95D1-FE8508878E8A}" type="pres">
      <dgm:prSet presAssocID="{20553BE8-036F-457C-8574-9AE2C9B20847}" presName="spaceBetweenRectangles" presStyleCnt="0"/>
      <dgm:spPr/>
    </dgm:pt>
    <dgm:pt modelId="{1B2D272E-8E7B-4389-BC0B-129136C0FA5C}" type="pres">
      <dgm:prSet presAssocID="{0750C41D-7295-4A72-9633-3833E1A23486}" presName="parentLin" presStyleCnt="0"/>
      <dgm:spPr/>
    </dgm:pt>
    <dgm:pt modelId="{A38AA37E-5397-4EBE-91AC-7FC10CD095B9}" type="pres">
      <dgm:prSet presAssocID="{0750C41D-7295-4A72-9633-3833E1A23486}" presName="parentLeftMargin" presStyleLbl="node1" presStyleIdx="2" presStyleCnt="6"/>
      <dgm:spPr/>
      <dgm:t>
        <a:bodyPr/>
        <a:lstStyle/>
        <a:p>
          <a:endParaRPr lang="id-ID"/>
        </a:p>
      </dgm:t>
    </dgm:pt>
    <dgm:pt modelId="{92EE839E-7037-488E-98EE-F51D677C2EA8}" type="pres">
      <dgm:prSet presAssocID="{0750C41D-7295-4A72-9633-3833E1A23486}" presName="parentText" presStyleLbl="node1" presStyleIdx="3" presStyleCnt="6" custScaleX="1223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FC9EF-0A34-4CFD-A098-E8C4FF263E72}" type="pres">
      <dgm:prSet presAssocID="{0750C41D-7295-4A72-9633-3833E1A23486}" presName="negativeSpace" presStyleCnt="0"/>
      <dgm:spPr/>
    </dgm:pt>
    <dgm:pt modelId="{6CB845AC-02FF-4CD5-8D84-76787E096EA0}" type="pres">
      <dgm:prSet presAssocID="{0750C41D-7295-4A72-9633-3833E1A23486}" presName="childText" presStyleLbl="conFgAcc1" presStyleIdx="3" presStyleCnt="6">
        <dgm:presLayoutVars>
          <dgm:bulletEnabled val="1"/>
        </dgm:presLayoutVars>
      </dgm:prSet>
      <dgm:spPr/>
    </dgm:pt>
    <dgm:pt modelId="{53C98E15-28AD-452E-BAD3-7036D768305F}" type="pres">
      <dgm:prSet presAssocID="{537E3BB6-B024-461B-9D3F-266A17B7D586}" presName="spaceBetweenRectangles" presStyleCnt="0"/>
      <dgm:spPr/>
    </dgm:pt>
    <dgm:pt modelId="{C6F200A6-C40F-4A22-B2D3-11D953F42187}" type="pres">
      <dgm:prSet presAssocID="{FA6C3D0D-B7AB-4E90-A979-F755250C658A}" presName="parentLin" presStyleCnt="0"/>
      <dgm:spPr/>
    </dgm:pt>
    <dgm:pt modelId="{4E18A321-CB2D-46BA-B9C1-AC262417D170}" type="pres">
      <dgm:prSet presAssocID="{FA6C3D0D-B7AB-4E90-A979-F755250C658A}" presName="parentLeftMargin" presStyleLbl="node1" presStyleIdx="3" presStyleCnt="6"/>
      <dgm:spPr/>
      <dgm:t>
        <a:bodyPr/>
        <a:lstStyle/>
        <a:p>
          <a:endParaRPr lang="id-ID"/>
        </a:p>
      </dgm:t>
    </dgm:pt>
    <dgm:pt modelId="{08E6EB30-7D34-43AB-8A83-99407DC7C7E1}" type="pres">
      <dgm:prSet presAssocID="{FA6C3D0D-B7AB-4E90-A979-F755250C658A}" presName="parentText" presStyleLbl="node1" presStyleIdx="4" presStyleCnt="6" custScaleX="118388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DF3A42F-B376-41A0-9D0F-06C432006E4B}" type="pres">
      <dgm:prSet presAssocID="{FA6C3D0D-B7AB-4E90-A979-F755250C658A}" presName="negativeSpace" presStyleCnt="0"/>
      <dgm:spPr/>
    </dgm:pt>
    <dgm:pt modelId="{A992F7BD-63B8-4D6A-A9C5-E0A9B28A3E48}" type="pres">
      <dgm:prSet presAssocID="{FA6C3D0D-B7AB-4E90-A979-F755250C658A}" presName="childText" presStyleLbl="conFgAcc1" presStyleIdx="4" presStyleCnt="6">
        <dgm:presLayoutVars>
          <dgm:bulletEnabled val="1"/>
        </dgm:presLayoutVars>
      </dgm:prSet>
      <dgm:spPr/>
    </dgm:pt>
    <dgm:pt modelId="{16D0546E-899C-4419-8C13-5D55C7E234F6}" type="pres">
      <dgm:prSet presAssocID="{6CD6F23C-E818-425A-B675-E73E73A1C02F}" presName="spaceBetweenRectangles" presStyleCnt="0"/>
      <dgm:spPr/>
    </dgm:pt>
    <dgm:pt modelId="{2B1ACEB3-1E47-4323-BC54-CCE3927D7F56}" type="pres">
      <dgm:prSet presAssocID="{537E8FF9-D2C8-4530-A83B-381A262C15D7}" presName="parentLin" presStyleCnt="0"/>
      <dgm:spPr/>
    </dgm:pt>
    <dgm:pt modelId="{B171A6ED-16F0-4FA6-BB4D-65188F1C7961}" type="pres">
      <dgm:prSet presAssocID="{537E8FF9-D2C8-4530-A83B-381A262C15D7}" presName="parentLeftMargin" presStyleLbl="node1" presStyleIdx="4" presStyleCnt="6"/>
      <dgm:spPr/>
      <dgm:t>
        <a:bodyPr/>
        <a:lstStyle/>
        <a:p>
          <a:endParaRPr lang="id-ID"/>
        </a:p>
      </dgm:t>
    </dgm:pt>
    <dgm:pt modelId="{3E9C690D-E018-44D1-834D-E9E15CB333B1}" type="pres">
      <dgm:prSet presAssocID="{537E8FF9-D2C8-4530-A83B-381A262C15D7}" presName="parentText" presStyleLbl="node1" presStyleIdx="5" presStyleCnt="6" custScaleX="11893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E464F45-5F6B-4F00-AD5C-611973C0D36A}" type="pres">
      <dgm:prSet presAssocID="{537E8FF9-D2C8-4530-A83B-381A262C15D7}" presName="negativeSpace" presStyleCnt="0"/>
      <dgm:spPr/>
    </dgm:pt>
    <dgm:pt modelId="{4C7C01B3-1B6A-4B1F-B7C0-0BC820F93B60}" type="pres">
      <dgm:prSet presAssocID="{537E8FF9-D2C8-4530-A83B-381A262C15D7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B9F049CC-DC12-42D3-A9D0-5E34CE2817D6}" type="presOf" srcId="{C0CA95D6-13B5-4AEC-A6B4-7ABF8D5EEF9D}" destId="{B5BABEC5-6D80-43BD-9110-CD8CF0E10C75}" srcOrd="0" destOrd="0" presId="urn:microsoft.com/office/officeart/2005/8/layout/list1"/>
    <dgm:cxn modelId="{7D264F5A-CD3A-4B1F-9F18-43F32023075F}" type="presOf" srcId="{F273CA01-2DE8-45A6-9EE7-FDAB0BAC1B18}" destId="{55266C67-6180-423A-AC88-D74EE6569EAA}" srcOrd="1" destOrd="0" presId="urn:microsoft.com/office/officeart/2005/8/layout/list1"/>
    <dgm:cxn modelId="{3F93153B-2218-4343-ABA0-230E179C028E}" type="presOf" srcId="{F273CA01-2DE8-45A6-9EE7-FDAB0BAC1B18}" destId="{FB61A39B-4A54-42CB-831D-88D243AF926F}" srcOrd="0" destOrd="0" presId="urn:microsoft.com/office/officeart/2005/8/layout/list1"/>
    <dgm:cxn modelId="{D2C2E43B-7A50-465B-B434-AFFE7FC20650}" srcId="{F733EB6E-ADCF-4B0D-A047-44B4F6B669DD}" destId="{8F7808DB-674F-46E4-85DF-1526DEBE6794}" srcOrd="1" destOrd="0" parTransId="{CFB21275-101F-4ED9-B42B-9F71006BCE9D}" sibTransId="{65943B26-4476-46C4-AFB8-DA32102268ED}"/>
    <dgm:cxn modelId="{8B69B735-5736-4599-8F97-3E5153A706A3}" type="presOf" srcId="{0750C41D-7295-4A72-9633-3833E1A23486}" destId="{A38AA37E-5397-4EBE-91AC-7FC10CD095B9}" srcOrd="0" destOrd="0" presId="urn:microsoft.com/office/officeart/2005/8/layout/list1"/>
    <dgm:cxn modelId="{A85DB268-0EE0-4228-8A13-9FDEB8345BB8}" type="presOf" srcId="{FA6C3D0D-B7AB-4E90-A979-F755250C658A}" destId="{4E18A321-CB2D-46BA-B9C1-AC262417D170}" srcOrd="0" destOrd="0" presId="urn:microsoft.com/office/officeart/2005/8/layout/list1"/>
    <dgm:cxn modelId="{239666EC-BEFB-4345-9AD1-B396C2F38818}" type="presOf" srcId="{F733EB6E-ADCF-4B0D-A047-44B4F6B669DD}" destId="{1B245451-C858-4D85-8592-C69D39565259}" srcOrd="0" destOrd="0" presId="urn:microsoft.com/office/officeart/2005/8/layout/list1"/>
    <dgm:cxn modelId="{739CBD1B-5668-47CB-97F3-3B761C3ECFEC}" type="presOf" srcId="{537E8FF9-D2C8-4530-A83B-381A262C15D7}" destId="{B171A6ED-16F0-4FA6-BB4D-65188F1C7961}" srcOrd="0" destOrd="0" presId="urn:microsoft.com/office/officeart/2005/8/layout/list1"/>
    <dgm:cxn modelId="{E185F0AB-A019-4D57-976C-E37F88801A27}" type="presOf" srcId="{FA6C3D0D-B7AB-4E90-A979-F755250C658A}" destId="{08E6EB30-7D34-43AB-8A83-99407DC7C7E1}" srcOrd="1" destOrd="0" presId="urn:microsoft.com/office/officeart/2005/8/layout/list1"/>
    <dgm:cxn modelId="{4B3B53AF-B678-4FCC-8C1C-449B9E2BAB86}" srcId="{F733EB6E-ADCF-4B0D-A047-44B4F6B669DD}" destId="{F273CA01-2DE8-45A6-9EE7-FDAB0BAC1B18}" srcOrd="0" destOrd="0" parTransId="{A93EA263-A224-4212-B252-580999F2E641}" sibTransId="{0E43BDDE-AF38-4AE1-ADCE-B8C00FF5A297}"/>
    <dgm:cxn modelId="{D36467D2-58E2-422E-B306-F097BFEF4B1D}" srcId="{F733EB6E-ADCF-4B0D-A047-44B4F6B669DD}" destId="{0750C41D-7295-4A72-9633-3833E1A23486}" srcOrd="3" destOrd="0" parTransId="{AB426277-411C-4D2B-835E-EADBAA3A2E2B}" sibTransId="{537E3BB6-B024-461B-9D3F-266A17B7D586}"/>
    <dgm:cxn modelId="{28677A84-C754-453B-8143-88D50601D995}" type="presOf" srcId="{8F7808DB-674F-46E4-85DF-1526DEBE6794}" destId="{B86FFED4-0335-4A77-BC3A-D2E71C1397FA}" srcOrd="1" destOrd="0" presId="urn:microsoft.com/office/officeart/2005/8/layout/list1"/>
    <dgm:cxn modelId="{ED8163EE-C578-4C65-9C18-6AD5F3F1F535}" type="presOf" srcId="{0750C41D-7295-4A72-9633-3833E1A23486}" destId="{92EE839E-7037-488E-98EE-F51D677C2EA8}" srcOrd="1" destOrd="0" presId="urn:microsoft.com/office/officeart/2005/8/layout/list1"/>
    <dgm:cxn modelId="{2E5C00DD-8748-4395-BF7C-032FD1EE9B1C}" srcId="{F733EB6E-ADCF-4B0D-A047-44B4F6B669DD}" destId="{FA6C3D0D-B7AB-4E90-A979-F755250C658A}" srcOrd="4" destOrd="0" parTransId="{D9A9E1FD-9224-486E-866F-F9E2F4A975AC}" sibTransId="{6CD6F23C-E818-425A-B675-E73E73A1C02F}"/>
    <dgm:cxn modelId="{8B9F9832-1A0F-481B-9E54-314557392CBF}" type="presOf" srcId="{8F7808DB-674F-46E4-85DF-1526DEBE6794}" destId="{7B3DB1F5-A982-4816-A505-AB9DDB1DC97C}" srcOrd="0" destOrd="0" presId="urn:microsoft.com/office/officeart/2005/8/layout/list1"/>
    <dgm:cxn modelId="{F54098B6-0852-4002-BB00-13D1B3C3668E}" type="presOf" srcId="{537E8FF9-D2C8-4530-A83B-381A262C15D7}" destId="{3E9C690D-E018-44D1-834D-E9E15CB333B1}" srcOrd="1" destOrd="0" presId="urn:microsoft.com/office/officeart/2005/8/layout/list1"/>
    <dgm:cxn modelId="{B3A954CB-A3E7-45B0-8BC6-F2819D52E660}" srcId="{F733EB6E-ADCF-4B0D-A047-44B4F6B669DD}" destId="{C0CA95D6-13B5-4AEC-A6B4-7ABF8D5EEF9D}" srcOrd="2" destOrd="0" parTransId="{3F056A1A-8D5F-4D84-8312-9FFFEC45693C}" sibTransId="{20553BE8-036F-457C-8574-9AE2C9B20847}"/>
    <dgm:cxn modelId="{16C1A7A2-8037-4E1D-8FF7-EFBCD3D87986}" srcId="{F733EB6E-ADCF-4B0D-A047-44B4F6B669DD}" destId="{537E8FF9-D2C8-4530-A83B-381A262C15D7}" srcOrd="5" destOrd="0" parTransId="{A141CD5C-8D0F-4A3F-A587-30DD4E6F2CC7}" sibTransId="{E8E233FB-E37B-4C3F-B381-3E4C93197ACB}"/>
    <dgm:cxn modelId="{1F0AAD79-7157-4C63-BA2C-DE2963655C73}" type="presOf" srcId="{C0CA95D6-13B5-4AEC-A6B4-7ABF8D5EEF9D}" destId="{A13CEA80-D243-49D6-BAD4-1A6036A37DCB}" srcOrd="1" destOrd="0" presId="urn:microsoft.com/office/officeart/2005/8/layout/list1"/>
    <dgm:cxn modelId="{4354B194-9BFC-44D3-AE25-49B8DD03BF86}" type="presParOf" srcId="{1B245451-C858-4D85-8592-C69D39565259}" destId="{F8FE35F6-A490-47A2-AEC5-D9A2A7A874CA}" srcOrd="0" destOrd="0" presId="urn:microsoft.com/office/officeart/2005/8/layout/list1"/>
    <dgm:cxn modelId="{52508998-0CEA-4E50-930F-A2DD56F82C1F}" type="presParOf" srcId="{F8FE35F6-A490-47A2-AEC5-D9A2A7A874CA}" destId="{FB61A39B-4A54-42CB-831D-88D243AF926F}" srcOrd="0" destOrd="0" presId="urn:microsoft.com/office/officeart/2005/8/layout/list1"/>
    <dgm:cxn modelId="{629CD4D3-920F-4CE6-87C6-C79FA73CFD02}" type="presParOf" srcId="{F8FE35F6-A490-47A2-AEC5-D9A2A7A874CA}" destId="{55266C67-6180-423A-AC88-D74EE6569EAA}" srcOrd="1" destOrd="0" presId="urn:microsoft.com/office/officeart/2005/8/layout/list1"/>
    <dgm:cxn modelId="{F35E5F92-AEDC-40A0-8249-0D67223C8CBF}" type="presParOf" srcId="{1B245451-C858-4D85-8592-C69D39565259}" destId="{CED3CDA4-B3E2-4045-9105-43172FC21C6A}" srcOrd="1" destOrd="0" presId="urn:microsoft.com/office/officeart/2005/8/layout/list1"/>
    <dgm:cxn modelId="{A3E1768F-0DC7-4FA3-88B7-8CB24C12C5DA}" type="presParOf" srcId="{1B245451-C858-4D85-8592-C69D39565259}" destId="{3548BAA7-6B85-46F2-A2C9-F3080D0E86A4}" srcOrd="2" destOrd="0" presId="urn:microsoft.com/office/officeart/2005/8/layout/list1"/>
    <dgm:cxn modelId="{90AF30BC-FC7F-42A0-8848-826271FB53BB}" type="presParOf" srcId="{1B245451-C858-4D85-8592-C69D39565259}" destId="{7A3D0D2E-F322-4410-9F9B-3A60FE837BEF}" srcOrd="3" destOrd="0" presId="urn:microsoft.com/office/officeart/2005/8/layout/list1"/>
    <dgm:cxn modelId="{76E27F68-6A18-4CCD-BE46-464E3AE1D931}" type="presParOf" srcId="{1B245451-C858-4D85-8592-C69D39565259}" destId="{E83F14D1-18EF-437C-9A8A-00645F760F20}" srcOrd="4" destOrd="0" presId="urn:microsoft.com/office/officeart/2005/8/layout/list1"/>
    <dgm:cxn modelId="{6C522528-6E75-49FA-AFA9-3E34093176C9}" type="presParOf" srcId="{E83F14D1-18EF-437C-9A8A-00645F760F20}" destId="{7B3DB1F5-A982-4816-A505-AB9DDB1DC97C}" srcOrd="0" destOrd="0" presId="urn:microsoft.com/office/officeart/2005/8/layout/list1"/>
    <dgm:cxn modelId="{2A3CB211-BE9B-4AEC-B88F-4F7686622F0E}" type="presParOf" srcId="{E83F14D1-18EF-437C-9A8A-00645F760F20}" destId="{B86FFED4-0335-4A77-BC3A-D2E71C1397FA}" srcOrd="1" destOrd="0" presId="urn:microsoft.com/office/officeart/2005/8/layout/list1"/>
    <dgm:cxn modelId="{0CB389EF-AD46-4D84-B412-DBA3F3763B91}" type="presParOf" srcId="{1B245451-C858-4D85-8592-C69D39565259}" destId="{F69A92BA-845D-496B-9748-6AE4A107C6A1}" srcOrd="5" destOrd="0" presId="urn:microsoft.com/office/officeart/2005/8/layout/list1"/>
    <dgm:cxn modelId="{8356C81A-DD74-446C-9C48-87BD311472F4}" type="presParOf" srcId="{1B245451-C858-4D85-8592-C69D39565259}" destId="{156589AB-3FA0-480B-803B-287F75E7F476}" srcOrd="6" destOrd="0" presId="urn:microsoft.com/office/officeart/2005/8/layout/list1"/>
    <dgm:cxn modelId="{5CE8B955-B934-410E-B8A4-BB69C0B61990}" type="presParOf" srcId="{1B245451-C858-4D85-8592-C69D39565259}" destId="{7168379D-9D48-4388-BA2B-8CD4060B7FBD}" srcOrd="7" destOrd="0" presId="urn:microsoft.com/office/officeart/2005/8/layout/list1"/>
    <dgm:cxn modelId="{A555866E-8477-48FD-8008-3F82030DD422}" type="presParOf" srcId="{1B245451-C858-4D85-8592-C69D39565259}" destId="{5F3CD156-EEDF-4F46-8774-6F1EDFE1F874}" srcOrd="8" destOrd="0" presId="urn:microsoft.com/office/officeart/2005/8/layout/list1"/>
    <dgm:cxn modelId="{4148599D-751C-44D2-B07F-71096343AE05}" type="presParOf" srcId="{5F3CD156-EEDF-4F46-8774-6F1EDFE1F874}" destId="{B5BABEC5-6D80-43BD-9110-CD8CF0E10C75}" srcOrd="0" destOrd="0" presId="urn:microsoft.com/office/officeart/2005/8/layout/list1"/>
    <dgm:cxn modelId="{EFC69FFD-AF40-448D-8F15-5EE41B793296}" type="presParOf" srcId="{5F3CD156-EEDF-4F46-8774-6F1EDFE1F874}" destId="{A13CEA80-D243-49D6-BAD4-1A6036A37DCB}" srcOrd="1" destOrd="0" presId="urn:microsoft.com/office/officeart/2005/8/layout/list1"/>
    <dgm:cxn modelId="{3D48EB6E-4ABB-4C60-984E-562D73684A4D}" type="presParOf" srcId="{1B245451-C858-4D85-8592-C69D39565259}" destId="{CE22D2A8-197D-42A5-9030-52BCA9382C63}" srcOrd="9" destOrd="0" presId="urn:microsoft.com/office/officeart/2005/8/layout/list1"/>
    <dgm:cxn modelId="{BEC6F0B6-1C8C-4276-A281-6E495E6D47F2}" type="presParOf" srcId="{1B245451-C858-4D85-8592-C69D39565259}" destId="{07573182-BCFE-4F31-BC05-6254C9F236FF}" srcOrd="10" destOrd="0" presId="urn:microsoft.com/office/officeart/2005/8/layout/list1"/>
    <dgm:cxn modelId="{246EB975-02E8-495E-969A-B8BD8D8EB0D0}" type="presParOf" srcId="{1B245451-C858-4D85-8592-C69D39565259}" destId="{5E8B9444-C2B6-4F63-95D1-FE8508878E8A}" srcOrd="11" destOrd="0" presId="urn:microsoft.com/office/officeart/2005/8/layout/list1"/>
    <dgm:cxn modelId="{492C1BF3-3F85-4B68-B6C6-913CB0C7CBDC}" type="presParOf" srcId="{1B245451-C858-4D85-8592-C69D39565259}" destId="{1B2D272E-8E7B-4389-BC0B-129136C0FA5C}" srcOrd="12" destOrd="0" presId="urn:microsoft.com/office/officeart/2005/8/layout/list1"/>
    <dgm:cxn modelId="{C53B08BB-15B2-4AC0-90BE-10CC2D13AE2E}" type="presParOf" srcId="{1B2D272E-8E7B-4389-BC0B-129136C0FA5C}" destId="{A38AA37E-5397-4EBE-91AC-7FC10CD095B9}" srcOrd="0" destOrd="0" presId="urn:microsoft.com/office/officeart/2005/8/layout/list1"/>
    <dgm:cxn modelId="{3A4B1B82-4DB8-4BD8-A79C-FD4E124A4628}" type="presParOf" srcId="{1B2D272E-8E7B-4389-BC0B-129136C0FA5C}" destId="{92EE839E-7037-488E-98EE-F51D677C2EA8}" srcOrd="1" destOrd="0" presId="urn:microsoft.com/office/officeart/2005/8/layout/list1"/>
    <dgm:cxn modelId="{3F9328D0-3298-45A5-A09B-459B15D61EBF}" type="presParOf" srcId="{1B245451-C858-4D85-8592-C69D39565259}" destId="{AB5FC9EF-0A34-4CFD-A098-E8C4FF263E72}" srcOrd="13" destOrd="0" presId="urn:microsoft.com/office/officeart/2005/8/layout/list1"/>
    <dgm:cxn modelId="{38E1D97A-C9ED-478C-B43E-ACD0268A60FA}" type="presParOf" srcId="{1B245451-C858-4D85-8592-C69D39565259}" destId="{6CB845AC-02FF-4CD5-8D84-76787E096EA0}" srcOrd="14" destOrd="0" presId="urn:microsoft.com/office/officeart/2005/8/layout/list1"/>
    <dgm:cxn modelId="{B8988012-AC0C-43C7-9F7D-E28AF2CF585E}" type="presParOf" srcId="{1B245451-C858-4D85-8592-C69D39565259}" destId="{53C98E15-28AD-452E-BAD3-7036D768305F}" srcOrd="15" destOrd="0" presId="urn:microsoft.com/office/officeart/2005/8/layout/list1"/>
    <dgm:cxn modelId="{0B616C85-904F-4BC7-BE04-4AD822033806}" type="presParOf" srcId="{1B245451-C858-4D85-8592-C69D39565259}" destId="{C6F200A6-C40F-4A22-B2D3-11D953F42187}" srcOrd="16" destOrd="0" presId="urn:microsoft.com/office/officeart/2005/8/layout/list1"/>
    <dgm:cxn modelId="{B2A7567E-E879-4EBB-93FC-F7CE3ACABF54}" type="presParOf" srcId="{C6F200A6-C40F-4A22-B2D3-11D953F42187}" destId="{4E18A321-CB2D-46BA-B9C1-AC262417D170}" srcOrd="0" destOrd="0" presId="urn:microsoft.com/office/officeart/2005/8/layout/list1"/>
    <dgm:cxn modelId="{EC285056-55C5-4301-AFA3-4D0265C7E1DB}" type="presParOf" srcId="{C6F200A6-C40F-4A22-B2D3-11D953F42187}" destId="{08E6EB30-7D34-43AB-8A83-99407DC7C7E1}" srcOrd="1" destOrd="0" presId="urn:microsoft.com/office/officeart/2005/8/layout/list1"/>
    <dgm:cxn modelId="{5AD33226-F59F-4DBC-8176-FC87B5144E4F}" type="presParOf" srcId="{1B245451-C858-4D85-8592-C69D39565259}" destId="{BDF3A42F-B376-41A0-9D0F-06C432006E4B}" srcOrd="17" destOrd="0" presId="urn:microsoft.com/office/officeart/2005/8/layout/list1"/>
    <dgm:cxn modelId="{B1F6EB39-FFD2-4D7B-B580-9B8C5E11B4A6}" type="presParOf" srcId="{1B245451-C858-4D85-8592-C69D39565259}" destId="{A992F7BD-63B8-4D6A-A9C5-E0A9B28A3E48}" srcOrd="18" destOrd="0" presId="urn:microsoft.com/office/officeart/2005/8/layout/list1"/>
    <dgm:cxn modelId="{3F31ECAD-C439-47CC-B2C2-9D3EF0B7B3AE}" type="presParOf" srcId="{1B245451-C858-4D85-8592-C69D39565259}" destId="{16D0546E-899C-4419-8C13-5D55C7E234F6}" srcOrd="19" destOrd="0" presId="urn:microsoft.com/office/officeart/2005/8/layout/list1"/>
    <dgm:cxn modelId="{4B94C5AA-B9E7-4E72-81E5-0DF99044F531}" type="presParOf" srcId="{1B245451-C858-4D85-8592-C69D39565259}" destId="{2B1ACEB3-1E47-4323-BC54-CCE3927D7F56}" srcOrd="20" destOrd="0" presId="urn:microsoft.com/office/officeart/2005/8/layout/list1"/>
    <dgm:cxn modelId="{F9D96820-E80A-4129-869D-F6E4F5485D11}" type="presParOf" srcId="{2B1ACEB3-1E47-4323-BC54-CCE3927D7F56}" destId="{B171A6ED-16F0-4FA6-BB4D-65188F1C7961}" srcOrd="0" destOrd="0" presId="urn:microsoft.com/office/officeart/2005/8/layout/list1"/>
    <dgm:cxn modelId="{D6024EA7-5ADC-469A-BDEB-1103BFBB5367}" type="presParOf" srcId="{2B1ACEB3-1E47-4323-BC54-CCE3927D7F56}" destId="{3E9C690D-E018-44D1-834D-E9E15CB333B1}" srcOrd="1" destOrd="0" presId="urn:microsoft.com/office/officeart/2005/8/layout/list1"/>
    <dgm:cxn modelId="{AA0C7299-16DD-46CE-8981-64408CF24BD8}" type="presParOf" srcId="{1B245451-C858-4D85-8592-C69D39565259}" destId="{2E464F45-5F6B-4F00-AD5C-611973C0D36A}" srcOrd="21" destOrd="0" presId="urn:microsoft.com/office/officeart/2005/8/layout/list1"/>
    <dgm:cxn modelId="{C85F42B5-B3E2-443B-87E8-9FF2CEDB4ED0}" type="presParOf" srcId="{1B245451-C858-4D85-8592-C69D39565259}" destId="{4C7C01B3-1B6A-4B1F-B7C0-0BC820F93B60}" srcOrd="2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0F5864-6104-41AC-86BD-9FE6C4A2F6A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0D7E468-C8D0-4634-9345-CCCA7D7E0131}">
      <dgm:prSet phldrT="[Text]"/>
      <dgm:spPr/>
      <dgm:t>
        <a:bodyPr/>
        <a:lstStyle/>
        <a:p>
          <a:r>
            <a:rPr lang="en-US" dirty="0" err="1" smtClean="0"/>
            <a:t>Undang-undang</a:t>
          </a:r>
          <a:r>
            <a:rPr lang="en-US" dirty="0" smtClean="0"/>
            <a:t> </a:t>
          </a:r>
          <a:r>
            <a:rPr lang="en-US" dirty="0" err="1" smtClean="0"/>
            <a:t>Republik</a:t>
          </a:r>
          <a:r>
            <a:rPr lang="en-US" dirty="0" smtClean="0"/>
            <a:t> Indonesia </a:t>
          </a:r>
          <a:r>
            <a:rPr lang="en-US" dirty="0" err="1" smtClean="0"/>
            <a:t>Nomor</a:t>
          </a:r>
          <a:r>
            <a:rPr lang="en-US" dirty="0" smtClean="0"/>
            <a:t> 28 </a:t>
          </a:r>
          <a:r>
            <a:rPr lang="en-US" dirty="0" err="1" smtClean="0"/>
            <a:t>Tahun</a:t>
          </a:r>
          <a:r>
            <a:rPr lang="en-US" dirty="0" smtClean="0"/>
            <a:t> 1999 </a:t>
          </a:r>
          <a:r>
            <a:rPr lang="en-US" dirty="0" err="1" smtClean="0"/>
            <a:t>tentang</a:t>
          </a:r>
          <a:r>
            <a:rPr lang="en-US" dirty="0" smtClean="0"/>
            <a:t> </a:t>
          </a:r>
          <a:r>
            <a:rPr lang="en-US" dirty="0" err="1" smtClean="0"/>
            <a:t>Penyelenggaraan</a:t>
          </a:r>
          <a:r>
            <a:rPr lang="en-US" dirty="0" smtClean="0"/>
            <a:t> Negara Yang </a:t>
          </a:r>
          <a:r>
            <a:rPr lang="en-US" dirty="0" err="1" smtClean="0"/>
            <a:t>Bersih</a:t>
          </a:r>
          <a:r>
            <a:rPr lang="en-US" dirty="0" smtClean="0"/>
            <a:t> Dan </a:t>
          </a:r>
          <a:r>
            <a:rPr lang="en-US" dirty="0" err="1" smtClean="0"/>
            <a:t>Bebas</a:t>
          </a:r>
          <a:r>
            <a:rPr lang="en-US" dirty="0" smtClean="0"/>
            <a:t> Dari KKN</a:t>
          </a:r>
          <a:endParaRPr lang="en-US" dirty="0"/>
        </a:p>
      </dgm:t>
    </dgm:pt>
    <dgm:pt modelId="{C2FC4161-8E34-4128-87FD-B251FFBA3B10}" type="parTrans" cxnId="{C0A42200-87BE-441A-9266-CF7465CB3C77}">
      <dgm:prSet/>
      <dgm:spPr/>
      <dgm:t>
        <a:bodyPr/>
        <a:lstStyle/>
        <a:p>
          <a:endParaRPr lang="en-US"/>
        </a:p>
      </dgm:t>
    </dgm:pt>
    <dgm:pt modelId="{FD1E190C-DBFC-44C5-9A5C-C5EB95F3EBC3}" type="sibTrans" cxnId="{C0A42200-87BE-441A-9266-CF7465CB3C77}">
      <dgm:prSet/>
      <dgm:spPr/>
      <dgm:t>
        <a:bodyPr/>
        <a:lstStyle/>
        <a:p>
          <a:endParaRPr lang="en-US"/>
        </a:p>
      </dgm:t>
    </dgm:pt>
    <dgm:pt modelId="{ECC415A0-2D3D-4FD8-B5B4-3064D7CFADAF}">
      <dgm:prSet phldrT="[Text]"/>
      <dgm:spPr/>
      <dgm:t>
        <a:bodyPr/>
        <a:lstStyle/>
        <a:p>
          <a:r>
            <a:rPr lang="en-US" dirty="0" err="1" smtClean="0"/>
            <a:t>Pejabat</a:t>
          </a:r>
          <a:r>
            <a:rPr lang="en-US" dirty="0" smtClean="0"/>
            <a:t> Negara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Lembaga</a:t>
          </a:r>
          <a:r>
            <a:rPr lang="en-US" dirty="0" smtClean="0"/>
            <a:t> </a:t>
          </a:r>
          <a:r>
            <a:rPr lang="en-US" dirty="0" err="1" smtClean="0"/>
            <a:t>Tertinggi</a:t>
          </a:r>
          <a:r>
            <a:rPr lang="en-US" dirty="0" smtClean="0"/>
            <a:t> Negara; </a:t>
          </a:r>
          <a:endParaRPr lang="en-US" dirty="0"/>
        </a:p>
      </dgm:t>
    </dgm:pt>
    <dgm:pt modelId="{02E658AA-114C-43F0-BF2B-0471EA5F1107}" type="parTrans" cxnId="{F54E1761-863C-497A-8F5A-4B380729FB4C}">
      <dgm:prSet/>
      <dgm:spPr/>
      <dgm:t>
        <a:bodyPr/>
        <a:lstStyle/>
        <a:p>
          <a:endParaRPr lang="en-US"/>
        </a:p>
      </dgm:t>
    </dgm:pt>
    <dgm:pt modelId="{B0E32E0E-B0CF-4420-96D5-66128B1C6ED6}" type="sibTrans" cxnId="{F54E1761-863C-497A-8F5A-4B380729FB4C}">
      <dgm:prSet/>
      <dgm:spPr/>
      <dgm:t>
        <a:bodyPr/>
        <a:lstStyle/>
        <a:p>
          <a:endParaRPr lang="en-US"/>
        </a:p>
      </dgm:t>
    </dgm:pt>
    <dgm:pt modelId="{E436A51B-C6A5-42C7-82E3-A447A49EB8A5}">
      <dgm:prSet/>
      <dgm:spPr/>
      <dgm:t>
        <a:bodyPr/>
        <a:lstStyle/>
        <a:p>
          <a:r>
            <a:rPr lang="en-US" dirty="0" err="1" smtClean="0"/>
            <a:t>Pejabat</a:t>
          </a:r>
          <a:r>
            <a:rPr lang="en-US" dirty="0" smtClean="0"/>
            <a:t> Negara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Lembaga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r>
            <a:rPr lang="en-US" dirty="0" smtClean="0"/>
            <a:t> Negara; </a:t>
          </a:r>
          <a:endParaRPr lang="en-US" dirty="0"/>
        </a:p>
      </dgm:t>
    </dgm:pt>
    <dgm:pt modelId="{2228BB3C-6434-4978-8028-FA9AA7DA4382}" type="parTrans" cxnId="{B1936E38-677B-4C1D-83FB-50036BE57683}">
      <dgm:prSet/>
      <dgm:spPr/>
      <dgm:t>
        <a:bodyPr/>
        <a:lstStyle/>
        <a:p>
          <a:endParaRPr lang="en-US"/>
        </a:p>
      </dgm:t>
    </dgm:pt>
    <dgm:pt modelId="{071CE0F7-B47F-41F4-8F82-D15BF4054ACF}" type="sibTrans" cxnId="{B1936E38-677B-4C1D-83FB-50036BE57683}">
      <dgm:prSet/>
      <dgm:spPr/>
      <dgm:t>
        <a:bodyPr/>
        <a:lstStyle/>
        <a:p>
          <a:endParaRPr lang="en-US"/>
        </a:p>
      </dgm:t>
    </dgm:pt>
    <dgm:pt modelId="{44ABA3E9-0291-4DE2-8EFB-0927D633CDD8}">
      <dgm:prSet/>
      <dgm:spPr/>
      <dgm:t>
        <a:bodyPr/>
        <a:lstStyle/>
        <a:p>
          <a:r>
            <a:rPr lang="en-US" smtClean="0"/>
            <a:t>Menteri; </a:t>
          </a:r>
          <a:endParaRPr lang="en-US"/>
        </a:p>
      </dgm:t>
    </dgm:pt>
    <dgm:pt modelId="{CBCA7F99-8C3B-4004-8D63-371FEFB8A027}" type="parTrans" cxnId="{A246D4E1-9576-401C-A750-E448989314EF}">
      <dgm:prSet/>
      <dgm:spPr/>
      <dgm:t>
        <a:bodyPr/>
        <a:lstStyle/>
        <a:p>
          <a:endParaRPr lang="en-US"/>
        </a:p>
      </dgm:t>
    </dgm:pt>
    <dgm:pt modelId="{29108D2C-B9F1-455A-AAA4-D5E3E1BE6770}" type="sibTrans" cxnId="{A246D4E1-9576-401C-A750-E448989314EF}">
      <dgm:prSet/>
      <dgm:spPr/>
      <dgm:t>
        <a:bodyPr/>
        <a:lstStyle/>
        <a:p>
          <a:endParaRPr lang="en-US"/>
        </a:p>
      </dgm:t>
    </dgm:pt>
    <dgm:pt modelId="{FE93094E-922C-45AD-BA83-F69175C89430}">
      <dgm:prSet/>
      <dgm:spPr/>
      <dgm:t>
        <a:bodyPr/>
        <a:lstStyle/>
        <a:p>
          <a:r>
            <a:rPr lang="en-US" smtClean="0"/>
            <a:t>Gubernur; </a:t>
          </a:r>
          <a:endParaRPr lang="en-US"/>
        </a:p>
      </dgm:t>
    </dgm:pt>
    <dgm:pt modelId="{91D1548C-9BD9-4CA8-B335-BB713414B04F}" type="parTrans" cxnId="{DBF91C90-22FD-42C6-A935-DE025C4DEF8A}">
      <dgm:prSet/>
      <dgm:spPr/>
      <dgm:t>
        <a:bodyPr/>
        <a:lstStyle/>
        <a:p>
          <a:endParaRPr lang="en-US"/>
        </a:p>
      </dgm:t>
    </dgm:pt>
    <dgm:pt modelId="{AD9A8958-0AE1-429D-A68D-E7781B0080DA}" type="sibTrans" cxnId="{DBF91C90-22FD-42C6-A935-DE025C4DEF8A}">
      <dgm:prSet/>
      <dgm:spPr/>
      <dgm:t>
        <a:bodyPr/>
        <a:lstStyle/>
        <a:p>
          <a:endParaRPr lang="en-US"/>
        </a:p>
      </dgm:t>
    </dgm:pt>
    <dgm:pt modelId="{8404AE08-CDE4-4DD1-9D28-1AA15D8CA92F}">
      <dgm:prSet/>
      <dgm:spPr/>
      <dgm:t>
        <a:bodyPr/>
        <a:lstStyle/>
        <a:p>
          <a:r>
            <a:rPr lang="en-US" smtClean="0"/>
            <a:t>Hakim; </a:t>
          </a:r>
          <a:endParaRPr lang="en-US"/>
        </a:p>
      </dgm:t>
    </dgm:pt>
    <dgm:pt modelId="{794B8F90-D866-4359-9E26-71C58B1C0B18}" type="parTrans" cxnId="{D7D3FD64-ECCC-4413-B7FD-02C9C4BF8200}">
      <dgm:prSet/>
      <dgm:spPr/>
      <dgm:t>
        <a:bodyPr/>
        <a:lstStyle/>
        <a:p>
          <a:endParaRPr lang="en-US"/>
        </a:p>
      </dgm:t>
    </dgm:pt>
    <dgm:pt modelId="{DD069CFB-3511-4C81-AD6D-31852973A280}" type="sibTrans" cxnId="{D7D3FD64-ECCC-4413-B7FD-02C9C4BF8200}">
      <dgm:prSet/>
      <dgm:spPr/>
      <dgm:t>
        <a:bodyPr/>
        <a:lstStyle/>
        <a:p>
          <a:endParaRPr lang="en-US"/>
        </a:p>
      </dgm:t>
    </dgm:pt>
    <dgm:pt modelId="{BDDE66D5-EF7C-40BA-A193-4432AFEDD387}">
      <dgm:prSet/>
      <dgm:spPr/>
      <dgm:t>
        <a:bodyPr/>
        <a:lstStyle/>
        <a:p>
          <a:r>
            <a:rPr lang="en-US" smtClean="0"/>
            <a:t>Pejabat negara yang lain sesuai dengan ketentuan peraturan perundangundangan yang berlaku; dan</a:t>
          </a:r>
          <a:endParaRPr lang="en-US"/>
        </a:p>
      </dgm:t>
    </dgm:pt>
    <dgm:pt modelId="{0441BD38-929D-4797-B245-0E6232417390}" type="parTrans" cxnId="{885B9D2A-7DEC-4AA7-986F-D629E5A48A87}">
      <dgm:prSet/>
      <dgm:spPr/>
      <dgm:t>
        <a:bodyPr/>
        <a:lstStyle/>
        <a:p>
          <a:endParaRPr lang="en-US"/>
        </a:p>
      </dgm:t>
    </dgm:pt>
    <dgm:pt modelId="{942137D1-1759-414C-9C9E-2E8581B39163}" type="sibTrans" cxnId="{885B9D2A-7DEC-4AA7-986F-D629E5A48A87}">
      <dgm:prSet/>
      <dgm:spPr/>
      <dgm:t>
        <a:bodyPr/>
        <a:lstStyle/>
        <a:p>
          <a:endParaRPr lang="en-US"/>
        </a:p>
      </dgm:t>
    </dgm:pt>
    <dgm:pt modelId="{8809F627-312C-4C49-A787-1E3E03CFED23}">
      <dgm:prSet/>
      <dgm:spPr/>
      <dgm:t>
        <a:bodyPr/>
        <a:lstStyle/>
        <a:p>
          <a:r>
            <a:rPr lang="en-US" smtClean="0"/>
            <a:t>Pejabat lain yang memiliki fungsi strategis dalam kaitannya dengan penyelenggaraan negara sesuai dengan ketentuan peraturan perundangundangan yang berlaku.</a:t>
          </a:r>
          <a:endParaRPr lang="en-US"/>
        </a:p>
      </dgm:t>
    </dgm:pt>
    <dgm:pt modelId="{9538C009-76E1-44C8-B7AE-A97CF2287FC2}" type="parTrans" cxnId="{5257D74E-6367-4883-9990-8400C8857EFF}">
      <dgm:prSet/>
      <dgm:spPr/>
      <dgm:t>
        <a:bodyPr/>
        <a:lstStyle/>
        <a:p>
          <a:endParaRPr lang="en-US"/>
        </a:p>
      </dgm:t>
    </dgm:pt>
    <dgm:pt modelId="{846E173A-E5DA-42ED-BD33-C4103EA30035}" type="sibTrans" cxnId="{5257D74E-6367-4883-9990-8400C8857EFF}">
      <dgm:prSet/>
      <dgm:spPr/>
      <dgm:t>
        <a:bodyPr/>
        <a:lstStyle/>
        <a:p>
          <a:endParaRPr lang="en-US"/>
        </a:p>
      </dgm:t>
    </dgm:pt>
    <dgm:pt modelId="{8633BE1E-C1AE-4191-899A-F5C496BFBE34}" type="pres">
      <dgm:prSet presAssocID="{D00F5864-6104-41AC-86BD-9FE6C4A2F6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C07A704-2553-4F69-AE4F-C3DF3416F909}" type="pres">
      <dgm:prSet presAssocID="{F0D7E468-C8D0-4634-9345-CCCA7D7E0131}" presName="parentText" presStyleLbl="node1" presStyleIdx="0" presStyleCnt="1" custLinFactNeighborY="-8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6D805-9801-48F4-A523-231761C22052}" type="pres">
      <dgm:prSet presAssocID="{F0D7E468-C8D0-4634-9345-CCCA7D7E013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46D4E1-9576-401C-A750-E448989314EF}" srcId="{F0D7E468-C8D0-4634-9345-CCCA7D7E0131}" destId="{44ABA3E9-0291-4DE2-8EFB-0927D633CDD8}" srcOrd="2" destOrd="0" parTransId="{CBCA7F99-8C3B-4004-8D63-371FEFB8A027}" sibTransId="{29108D2C-B9F1-455A-AAA4-D5E3E1BE6770}"/>
    <dgm:cxn modelId="{C0A42200-87BE-441A-9266-CF7465CB3C77}" srcId="{D00F5864-6104-41AC-86BD-9FE6C4A2F6AF}" destId="{F0D7E468-C8D0-4634-9345-CCCA7D7E0131}" srcOrd="0" destOrd="0" parTransId="{C2FC4161-8E34-4128-87FD-B251FFBA3B10}" sibTransId="{FD1E190C-DBFC-44C5-9A5C-C5EB95F3EBC3}"/>
    <dgm:cxn modelId="{2E73FE43-AFA5-4BE2-B645-082D48FC2F9C}" type="presOf" srcId="{F0D7E468-C8D0-4634-9345-CCCA7D7E0131}" destId="{7C07A704-2553-4F69-AE4F-C3DF3416F909}" srcOrd="0" destOrd="0" presId="urn:microsoft.com/office/officeart/2005/8/layout/vList2"/>
    <dgm:cxn modelId="{180092F9-52F2-42D3-9F07-BEB331D11D1F}" type="presOf" srcId="{8809F627-312C-4C49-A787-1E3E03CFED23}" destId="{A2E6D805-9801-48F4-A523-231761C22052}" srcOrd="0" destOrd="6" presId="urn:microsoft.com/office/officeart/2005/8/layout/vList2"/>
    <dgm:cxn modelId="{B1936E38-677B-4C1D-83FB-50036BE57683}" srcId="{F0D7E468-C8D0-4634-9345-CCCA7D7E0131}" destId="{E436A51B-C6A5-42C7-82E3-A447A49EB8A5}" srcOrd="1" destOrd="0" parTransId="{2228BB3C-6434-4978-8028-FA9AA7DA4382}" sibTransId="{071CE0F7-B47F-41F4-8F82-D15BF4054ACF}"/>
    <dgm:cxn modelId="{71E79A5F-519C-454D-9825-2D6BD12929C9}" type="presOf" srcId="{8404AE08-CDE4-4DD1-9D28-1AA15D8CA92F}" destId="{A2E6D805-9801-48F4-A523-231761C22052}" srcOrd="0" destOrd="4" presId="urn:microsoft.com/office/officeart/2005/8/layout/vList2"/>
    <dgm:cxn modelId="{D7D3FD64-ECCC-4413-B7FD-02C9C4BF8200}" srcId="{F0D7E468-C8D0-4634-9345-CCCA7D7E0131}" destId="{8404AE08-CDE4-4DD1-9D28-1AA15D8CA92F}" srcOrd="4" destOrd="0" parTransId="{794B8F90-D866-4359-9E26-71C58B1C0B18}" sibTransId="{DD069CFB-3511-4C81-AD6D-31852973A280}"/>
    <dgm:cxn modelId="{F54E1761-863C-497A-8F5A-4B380729FB4C}" srcId="{F0D7E468-C8D0-4634-9345-CCCA7D7E0131}" destId="{ECC415A0-2D3D-4FD8-B5B4-3064D7CFADAF}" srcOrd="0" destOrd="0" parTransId="{02E658AA-114C-43F0-BF2B-0471EA5F1107}" sibTransId="{B0E32E0E-B0CF-4420-96D5-66128B1C6ED6}"/>
    <dgm:cxn modelId="{6621AE01-9CC4-41B0-AA9A-3FB70B84FC02}" type="presOf" srcId="{ECC415A0-2D3D-4FD8-B5B4-3064D7CFADAF}" destId="{A2E6D805-9801-48F4-A523-231761C22052}" srcOrd="0" destOrd="0" presId="urn:microsoft.com/office/officeart/2005/8/layout/vList2"/>
    <dgm:cxn modelId="{DBF91C90-22FD-42C6-A935-DE025C4DEF8A}" srcId="{F0D7E468-C8D0-4634-9345-CCCA7D7E0131}" destId="{FE93094E-922C-45AD-BA83-F69175C89430}" srcOrd="3" destOrd="0" parTransId="{91D1548C-9BD9-4CA8-B335-BB713414B04F}" sibTransId="{AD9A8958-0AE1-429D-A68D-E7781B0080DA}"/>
    <dgm:cxn modelId="{8D6F7129-644E-4907-BCF5-23A5F573D3F1}" type="presOf" srcId="{E436A51B-C6A5-42C7-82E3-A447A49EB8A5}" destId="{A2E6D805-9801-48F4-A523-231761C22052}" srcOrd="0" destOrd="1" presId="urn:microsoft.com/office/officeart/2005/8/layout/vList2"/>
    <dgm:cxn modelId="{885B9D2A-7DEC-4AA7-986F-D629E5A48A87}" srcId="{F0D7E468-C8D0-4634-9345-CCCA7D7E0131}" destId="{BDDE66D5-EF7C-40BA-A193-4432AFEDD387}" srcOrd="5" destOrd="0" parTransId="{0441BD38-929D-4797-B245-0E6232417390}" sibTransId="{942137D1-1759-414C-9C9E-2E8581B39163}"/>
    <dgm:cxn modelId="{C89ED281-EF9E-4AD3-A17B-24D42BC3BBB2}" type="presOf" srcId="{BDDE66D5-EF7C-40BA-A193-4432AFEDD387}" destId="{A2E6D805-9801-48F4-A523-231761C22052}" srcOrd="0" destOrd="5" presId="urn:microsoft.com/office/officeart/2005/8/layout/vList2"/>
    <dgm:cxn modelId="{5257D74E-6367-4883-9990-8400C8857EFF}" srcId="{F0D7E468-C8D0-4634-9345-CCCA7D7E0131}" destId="{8809F627-312C-4C49-A787-1E3E03CFED23}" srcOrd="6" destOrd="0" parTransId="{9538C009-76E1-44C8-B7AE-A97CF2287FC2}" sibTransId="{846E173A-E5DA-42ED-BD33-C4103EA30035}"/>
    <dgm:cxn modelId="{FDEEE59B-E529-49FB-949E-115575ED4791}" type="presOf" srcId="{D00F5864-6104-41AC-86BD-9FE6C4A2F6AF}" destId="{8633BE1E-C1AE-4191-899A-F5C496BFBE34}" srcOrd="0" destOrd="0" presId="urn:microsoft.com/office/officeart/2005/8/layout/vList2"/>
    <dgm:cxn modelId="{EC48D35E-E783-4086-8A8F-C69630E8B691}" type="presOf" srcId="{44ABA3E9-0291-4DE2-8EFB-0927D633CDD8}" destId="{A2E6D805-9801-48F4-A523-231761C22052}" srcOrd="0" destOrd="2" presId="urn:microsoft.com/office/officeart/2005/8/layout/vList2"/>
    <dgm:cxn modelId="{6E1A9F2A-FCFF-4964-BD7C-1537CF4203CA}" type="presOf" srcId="{FE93094E-922C-45AD-BA83-F69175C89430}" destId="{A2E6D805-9801-48F4-A523-231761C22052}" srcOrd="0" destOrd="3" presId="urn:microsoft.com/office/officeart/2005/8/layout/vList2"/>
    <dgm:cxn modelId="{5D73DC03-B594-42A8-95FE-DCB36F4B7330}" type="presParOf" srcId="{8633BE1E-C1AE-4191-899A-F5C496BFBE34}" destId="{7C07A704-2553-4F69-AE4F-C3DF3416F909}" srcOrd="0" destOrd="0" presId="urn:microsoft.com/office/officeart/2005/8/layout/vList2"/>
    <dgm:cxn modelId="{1D4B3127-2DEE-43D5-92A2-7E7A62712456}" type="presParOf" srcId="{8633BE1E-C1AE-4191-899A-F5C496BFBE34}" destId="{A2E6D805-9801-48F4-A523-231761C22052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0F5864-6104-41AC-86BD-9FE6C4A2F6A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0D7E468-C8D0-4634-9345-CCCA7D7E0131}">
      <dgm:prSet phldrT="[Text]"/>
      <dgm:spPr/>
      <dgm:t>
        <a:bodyPr/>
        <a:lstStyle/>
        <a:p>
          <a:r>
            <a:rPr lang="en-US" dirty="0" err="1" smtClean="0"/>
            <a:t>Surat</a:t>
          </a:r>
          <a:r>
            <a:rPr lang="en-US" dirty="0" smtClean="0"/>
            <a:t> </a:t>
          </a:r>
          <a:r>
            <a:rPr lang="en-US" dirty="0" err="1" smtClean="0"/>
            <a:t>Edaran</a:t>
          </a:r>
          <a:r>
            <a:rPr lang="en-US" dirty="0" smtClean="0"/>
            <a:t> </a:t>
          </a:r>
          <a:r>
            <a:rPr lang="en-US" dirty="0" err="1" smtClean="0"/>
            <a:t>Nomor</a:t>
          </a:r>
          <a:r>
            <a:rPr lang="en-US" dirty="0" smtClean="0"/>
            <a:t> SE/03/M.PAN/01/2005 </a:t>
          </a:r>
          <a:r>
            <a:rPr lang="en-US" dirty="0" err="1" smtClean="0"/>
            <a:t>tentang</a:t>
          </a:r>
          <a:r>
            <a:rPr lang="en-US" dirty="0" smtClean="0"/>
            <a:t> LHKPN</a:t>
          </a:r>
          <a:endParaRPr lang="en-US" dirty="0"/>
        </a:p>
      </dgm:t>
    </dgm:pt>
    <dgm:pt modelId="{C2FC4161-8E34-4128-87FD-B251FFBA3B10}" type="parTrans" cxnId="{C0A42200-87BE-441A-9266-CF7465CB3C77}">
      <dgm:prSet/>
      <dgm:spPr/>
      <dgm:t>
        <a:bodyPr/>
        <a:lstStyle/>
        <a:p>
          <a:endParaRPr lang="en-US"/>
        </a:p>
      </dgm:t>
    </dgm:pt>
    <dgm:pt modelId="{FD1E190C-DBFC-44C5-9A5C-C5EB95F3EBC3}" type="sibTrans" cxnId="{C0A42200-87BE-441A-9266-CF7465CB3C77}">
      <dgm:prSet/>
      <dgm:spPr/>
      <dgm:t>
        <a:bodyPr/>
        <a:lstStyle/>
        <a:p>
          <a:endParaRPr lang="en-US"/>
        </a:p>
      </dgm:t>
    </dgm:pt>
    <dgm:pt modelId="{ECC415A0-2D3D-4FD8-B5B4-3064D7CFADAF}">
      <dgm:prSet phldrT="[Text]"/>
      <dgm:spPr/>
      <dgm:t>
        <a:bodyPr/>
        <a:lstStyle/>
        <a:p>
          <a:r>
            <a:rPr lang="en-US" smtClean="0"/>
            <a:t>Pejabat eselon II dan pejabat lain yang disamakan di lingkungan instansi pemerintah/lembaga Negara</a:t>
          </a:r>
          <a:endParaRPr lang="en-US" dirty="0"/>
        </a:p>
      </dgm:t>
    </dgm:pt>
    <dgm:pt modelId="{02E658AA-114C-43F0-BF2B-0471EA5F1107}" type="parTrans" cxnId="{F54E1761-863C-497A-8F5A-4B380729FB4C}">
      <dgm:prSet/>
      <dgm:spPr/>
      <dgm:t>
        <a:bodyPr/>
        <a:lstStyle/>
        <a:p>
          <a:endParaRPr lang="en-US"/>
        </a:p>
      </dgm:t>
    </dgm:pt>
    <dgm:pt modelId="{B0E32E0E-B0CF-4420-96D5-66128B1C6ED6}" type="sibTrans" cxnId="{F54E1761-863C-497A-8F5A-4B380729FB4C}">
      <dgm:prSet/>
      <dgm:spPr/>
      <dgm:t>
        <a:bodyPr/>
        <a:lstStyle/>
        <a:p>
          <a:endParaRPr lang="en-US"/>
        </a:p>
      </dgm:t>
    </dgm:pt>
    <dgm:pt modelId="{E046E3CB-A983-4C2D-9433-1BAE5CC2B1B5}">
      <dgm:prSet/>
      <dgm:spPr/>
      <dgm:t>
        <a:bodyPr/>
        <a:lstStyle/>
        <a:p>
          <a:r>
            <a:rPr lang="en-US" smtClean="0"/>
            <a:t>Semua kepala kantor di lingkungan kementerian keuangan</a:t>
          </a:r>
          <a:endParaRPr lang="en-US"/>
        </a:p>
      </dgm:t>
    </dgm:pt>
    <dgm:pt modelId="{715DF632-4A44-4E2F-9302-EF2B31686138}" type="parTrans" cxnId="{9EE1B75F-FC43-436F-9FB5-CAAB4B496CE4}">
      <dgm:prSet/>
      <dgm:spPr/>
      <dgm:t>
        <a:bodyPr/>
        <a:lstStyle/>
        <a:p>
          <a:endParaRPr lang="en-US"/>
        </a:p>
      </dgm:t>
    </dgm:pt>
    <dgm:pt modelId="{01ED51C6-BF03-4BBB-9697-FD306E16BC7B}" type="sibTrans" cxnId="{9EE1B75F-FC43-436F-9FB5-CAAB4B496CE4}">
      <dgm:prSet/>
      <dgm:spPr/>
      <dgm:t>
        <a:bodyPr/>
        <a:lstStyle/>
        <a:p>
          <a:endParaRPr lang="en-US"/>
        </a:p>
      </dgm:t>
    </dgm:pt>
    <dgm:pt modelId="{21E48BB6-AC4A-4444-B206-3E488757D45A}">
      <dgm:prSet/>
      <dgm:spPr/>
      <dgm:t>
        <a:bodyPr/>
        <a:lstStyle/>
        <a:p>
          <a:r>
            <a:rPr lang="en-US" smtClean="0"/>
            <a:t>Pemeriksa bea cukai</a:t>
          </a:r>
          <a:endParaRPr lang="en-US"/>
        </a:p>
      </dgm:t>
    </dgm:pt>
    <dgm:pt modelId="{5CB300E9-4D6A-47C8-A070-F4EC59F87B2F}" type="parTrans" cxnId="{FEE198E1-5314-4190-819C-4C28C28B4C71}">
      <dgm:prSet/>
      <dgm:spPr/>
      <dgm:t>
        <a:bodyPr/>
        <a:lstStyle/>
        <a:p>
          <a:endParaRPr lang="en-US"/>
        </a:p>
      </dgm:t>
    </dgm:pt>
    <dgm:pt modelId="{E2D7737E-FF5A-495E-B5E3-7CACEB77FDC5}" type="sibTrans" cxnId="{FEE198E1-5314-4190-819C-4C28C28B4C71}">
      <dgm:prSet/>
      <dgm:spPr/>
      <dgm:t>
        <a:bodyPr/>
        <a:lstStyle/>
        <a:p>
          <a:endParaRPr lang="en-US"/>
        </a:p>
      </dgm:t>
    </dgm:pt>
    <dgm:pt modelId="{0D7BE544-1153-4FF5-9520-ACCF8F2CA45F}">
      <dgm:prSet/>
      <dgm:spPr/>
      <dgm:t>
        <a:bodyPr/>
        <a:lstStyle/>
        <a:p>
          <a:r>
            <a:rPr lang="en-US" dirty="0" err="1" smtClean="0"/>
            <a:t>Pemeriksa</a:t>
          </a:r>
          <a:r>
            <a:rPr lang="en-US" dirty="0" smtClean="0"/>
            <a:t> </a:t>
          </a:r>
          <a:r>
            <a:rPr lang="en-US" dirty="0" err="1" smtClean="0"/>
            <a:t>pajak</a:t>
          </a:r>
          <a:endParaRPr lang="en-US" dirty="0"/>
        </a:p>
      </dgm:t>
    </dgm:pt>
    <dgm:pt modelId="{373FA5EE-F6D6-4300-8EA4-AA3BE60D2486}" type="parTrans" cxnId="{2193E374-14A6-458C-8789-A2B59AA1DC45}">
      <dgm:prSet/>
      <dgm:spPr/>
      <dgm:t>
        <a:bodyPr/>
        <a:lstStyle/>
        <a:p>
          <a:endParaRPr lang="en-US"/>
        </a:p>
      </dgm:t>
    </dgm:pt>
    <dgm:pt modelId="{5C93AEB5-6B34-4391-8AFB-805596A3966F}" type="sibTrans" cxnId="{2193E374-14A6-458C-8789-A2B59AA1DC45}">
      <dgm:prSet/>
      <dgm:spPr/>
      <dgm:t>
        <a:bodyPr/>
        <a:lstStyle/>
        <a:p>
          <a:endParaRPr lang="en-US"/>
        </a:p>
      </dgm:t>
    </dgm:pt>
    <dgm:pt modelId="{0B75D35E-1682-4E0C-B6FC-8E731256FE44}">
      <dgm:prSet/>
      <dgm:spPr/>
      <dgm:t>
        <a:bodyPr/>
        <a:lstStyle/>
        <a:p>
          <a:r>
            <a:rPr lang="en-US" smtClean="0"/>
            <a:t>Auditor</a:t>
          </a:r>
          <a:endParaRPr lang="en-US"/>
        </a:p>
      </dgm:t>
    </dgm:pt>
    <dgm:pt modelId="{007C8179-1659-4D01-8426-0B3B6055B9C8}" type="parTrans" cxnId="{2CA96A3E-ED4C-41A0-9333-9FA88C9624AE}">
      <dgm:prSet/>
      <dgm:spPr/>
      <dgm:t>
        <a:bodyPr/>
        <a:lstStyle/>
        <a:p>
          <a:endParaRPr lang="en-US"/>
        </a:p>
      </dgm:t>
    </dgm:pt>
    <dgm:pt modelId="{B77FAB2E-F7C1-4344-8686-586F90356F7A}" type="sibTrans" cxnId="{2CA96A3E-ED4C-41A0-9333-9FA88C9624AE}">
      <dgm:prSet/>
      <dgm:spPr/>
      <dgm:t>
        <a:bodyPr/>
        <a:lstStyle/>
        <a:p>
          <a:endParaRPr lang="en-US"/>
        </a:p>
      </dgm:t>
    </dgm:pt>
    <dgm:pt modelId="{F531A95A-580B-42BC-8710-4921695B3DB1}">
      <dgm:prSet/>
      <dgm:spPr/>
      <dgm:t>
        <a:bodyPr/>
        <a:lstStyle/>
        <a:p>
          <a:r>
            <a:rPr lang="en-US" smtClean="0"/>
            <a:t>Pejabat yang mengeluarkan perijinan</a:t>
          </a:r>
          <a:endParaRPr lang="en-US"/>
        </a:p>
      </dgm:t>
    </dgm:pt>
    <dgm:pt modelId="{F5ABF29E-5702-49FF-835B-7D84AC521568}" type="parTrans" cxnId="{6D793F8E-D96A-47E1-8C90-9DD2FB204933}">
      <dgm:prSet/>
      <dgm:spPr/>
      <dgm:t>
        <a:bodyPr/>
        <a:lstStyle/>
        <a:p>
          <a:endParaRPr lang="en-US"/>
        </a:p>
      </dgm:t>
    </dgm:pt>
    <dgm:pt modelId="{29E6A819-FFFA-4A50-936B-387E4917F9EE}" type="sibTrans" cxnId="{6D793F8E-D96A-47E1-8C90-9DD2FB204933}">
      <dgm:prSet/>
      <dgm:spPr/>
      <dgm:t>
        <a:bodyPr/>
        <a:lstStyle/>
        <a:p>
          <a:endParaRPr lang="en-US"/>
        </a:p>
      </dgm:t>
    </dgm:pt>
    <dgm:pt modelId="{15EAB8D6-59CA-4163-A3E9-02AB51B09678}">
      <dgm:prSet/>
      <dgm:spPr/>
      <dgm:t>
        <a:bodyPr/>
        <a:lstStyle/>
        <a:p>
          <a:r>
            <a:rPr lang="en-US" smtClean="0"/>
            <a:t>Pejabat/kepala unit layanan masyarakat</a:t>
          </a:r>
          <a:endParaRPr lang="en-US"/>
        </a:p>
      </dgm:t>
    </dgm:pt>
    <dgm:pt modelId="{D43DEF24-5584-46DA-8F97-99C63119A83F}" type="parTrans" cxnId="{F744DC1C-EBC2-44EF-A798-490DC8338285}">
      <dgm:prSet/>
      <dgm:spPr/>
      <dgm:t>
        <a:bodyPr/>
        <a:lstStyle/>
        <a:p>
          <a:endParaRPr lang="en-US"/>
        </a:p>
      </dgm:t>
    </dgm:pt>
    <dgm:pt modelId="{BF7B1ED0-2941-4445-9AE5-435ED92F761B}" type="sibTrans" cxnId="{F744DC1C-EBC2-44EF-A798-490DC8338285}">
      <dgm:prSet/>
      <dgm:spPr/>
      <dgm:t>
        <a:bodyPr/>
        <a:lstStyle/>
        <a:p>
          <a:endParaRPr lang="en-US"/>
        </a:p>
      </dgm:t>
    </dgm:pt>
    <dgm:pt modelId="{6D3C24D9-9964-4087-87D0-69C2FF56EAB2}">
      <dgm:prSet/>
      <dgm:spPr/>
      <dgm:t>
        <a:bodyPr/>
        <a:lstStyle/>
        <a:p>
          <a:r>
            <a:rPr lang="en-US" dirty="0" err="1" smtClean="0"/>
            <a:t>Pejabat</a:t>
          </a:r>
          <a:r>
            <a:rPr lang="en-US" dirty="0" smtClean="0"/>
            <a:t> </a:t>
          </a:r>
          <a:r>
            <a:rPr lang="en-US" dirty="0" err="1" smtClean="0"/>
            <a:t>pembuat</a:t>
          </a:r>
          <a:r>
            <a:rPr lang="en-US" dirty="0" smtClean="0"/>
            <a:t> </a:t>
          </a:r>
          <a:r>
            <a:rPr lang="en-US" dirty="0" err="1" smtClean="0"/>
            <a:t>regulasi</a:t>
          </a:r>
          <a:endParaRPr lang="en-US" dirty="0"/>
        </a:p>
      </dgm:t>
    </dgm:pt>
    <dgm:pt modelId="{F79BB197-E3DE-4E90-9F89-71910523EEDB}" type="parTrans" cxnId="{6A5C78B8-F24E-4253-AD79-5E2FD9A0216A}">
      <dgm:prSet/>
      <dgm:spPr/>
      <dgm:t>
        <a:bodyPr/>
        <a:lstStyle/>
        <a:p>
          <a:endParaRPr lang="en-US"/>
        </a:p>
      </dgm:t>
    </dgm:pt>
    <dgm:pt modelId="{71CBEE40-12D6-4189-8EB6-CA21A445608E}" type="sibTrans" cxnId="{6A5C78B8-F24E-4253-AD79-5E2FD9A0216A}">
      <dgm:prSet/>
      <dgm:spPr/>
      <dgm:t>
        <a:bodyPr/>
        <a:lstStyle/>
        <a:p>
          <a:endParaRPr lang="en-US"/>
        </a:p>
      </dgm:t>
    </dgm:pt>
    <dgm:pt modelId="{AB0E9C79-DF60-49CE-BBB6-441BF5F8EF51}">
      <dgm:prSet/>
      <dgm:spPr/>
      <dgm:t>
        <a:bodyPr/>
        <a:lstStyle/>
        <a:p>
          <a:r>
            <a:rPr lang="en-US" dirty="0" err="1" smtClean="0"/>
            <a:t>Surat</a:t>
          </a:r>
          <a:r>
            <a:rPr lang="en-US" dirty="0" smtClean="0"/>
            <a:t> </a:t>
          </a:r>
          <a:r>
            <a:rPr lang="en-US" dirty="0" err="1" smtClean="0"/>
            <a:t>Edaran</a:t>
          </a:r>
          <a:r>
            <a:rPr lang="en-US" dirty="0" smtClean="0"/>
            <a:t> </a:t>
          </a:r>
          <a:r>
            <a:rPr lang="en-US" dirty="0" err="1" smtClean="0"/>
            <a:t>Nomor</a:t>
          </a:r>
          <a:r>
            <a:rPr lang="en-US" dirty="0" smtClean="0"/>
            <a:t> SE/05/M.PAN/04/2006 </a:t>
          </a:r>
          <a:r>
            <a:rPr lang="en-US" dirty="0" err="1" smtClean="0"/>
            <a:t>tentang</a:t>
          </a:r>
          <a:r>
            <a:rPr lang="en-US" dirty="0" smtClean="0"/>
            <a:t> LHKPN</a:t>
          </a:r>
          <a:endParaRPr lang="en-US" dirty="0"/>
        </a:p>
      </dgm:t>
    </dgm:pt>
    <dgm:pt modelId="{F70D67D1-0838-4E5F-ACDC-02E597EC7534}" type="parTrans" cxnId="{C9F130C4-7B2F-4BD4-A0BE-A59390070228}">
      <dgm:prSet/>
      <dgm:spPr/>
      <dgm:t>
        <a:bodyPr/>
        <a:lstStyle/>
        <a:p>
          <a:endParaRPr lang="en-US"/>
        </a:p>
      </dgm:t>
    </dgm:pt>
    <dgm:pt modelId="{8FB23701-8B66-4E70-99B7-8CAD67CA37CF}" type="sibTrans" cxnId="{C9F130C4-7B2F-4BD4-A0BE-A59390070228}">
      <dgm:prSet/>
      <dgm:spPr/>
      <dgm:t>
        <a:bodyPr/>
        <a:lstStyle/>
        <a:p>
          <a:endParaRPr lang="en-US"/>
        </a:p>
      </dgm:t>
    </dgm:pt>
    <dgm:pt modelId="{2EE99E05-1E1D-44F5-88B2-02D7C0B4B4BC}">
      <dgm:prSet/>
      <dgm:spPr/>
      <dgm:t>
        <a:bodyPr/>
        <a:lstStyle/>
        <a:p>
          <a:r>
            <a:rPr lang="en-US" dirty="0" err="1" smtClean="0"/>
            <a:t>Pejabat</a:t>
          </a:r>
          <a:r>
            <a:rPr lang="en-US" dirty="0" smtClean="0"/>
            <a:t> yang </a:t>
          </a:r>
          <a:r>
            <a:rPr lang="en-US" dirty="0" err="1" smtClean="0"/>
            <a:t>memangku</a:t>
          </a:r>
          <a:r>
            <a:rPr lang="en-US" dirty="0" smtClean="0"/>
            <a:t> </a:t>
          </a:r>
          <a:r>
            <a:rPr lang="en-US" dirty="0" err="1" smtClean="0"/>
            <a:t>jabatan</a:t>
          </a:r>
          <a:r>
            <a:rPr lang="en-US" dirty="0" smtClean="0"/>
            <a:t> </a:t>
          </a:r>
          <a:r>
            <a:rPr lang="en-US" dirty="0" err="1" smtClean="0"/>
            <a:t>strategis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potenisal</a:t>
          </a:r>
          <a:r>
            <a:rPr lang="en-US" dirty="0" smtClean="0"/>
            <a:t>/</a:t>
          </a:r>
          <a:r>
            <a:rPr lang="en-US" dirty="0" err="1" smtClean="0"/>
            <a:t>rawan</a:t>
          </a:r>
          <a:r>
            <a:rPr lang="en-US" dirty="0" smtClean="0"/>
            <a:t> KKN</a:t>
          </a:r>
          <a:endParaRPr lang="en-US" dirty="0"/>
        </a:p>
      </dgm:t>
    </dgm:pt>
    <dgm:pt modelId="{26B6C2CE-479F-4013-BD5C-9030A365BEAD}" type="parTrans" cxnId="{695C0AB8-79EE-464F-A9D5-5C2557DCA264}">
      <dgm:prSet/>
      <dgm:spPr/>
      <dgm:t>
        <a:bodyPr/>
        <a:lstStyle/>
        <a:p>
          <a:endParaRPr lang="en-US"/>
        </a:p>
      </dgm:t>
    </dgm:pt>
    <dgm:pt modelId="{C99048C7-B234-424B-8BBF-E1BE5F4ED838}" type="sibTrans" cxnId="{695C0AB8-79EE-464F-A9D5-5C2557DCA264}">
      <dgm:prSet/>
      <dgm:spPr/>
      <dgm:t>
        <a:bodyPr/>
        <a:lstStyle/>
        <a:p>
          <a:endParaRPr lang="en-US"/>
        </a:p>
      </dgm:t>
    </dgm:pt>
    <dgm:pt modelId="{8633BE1E-C1AE-4191-899A-F5C496BFBE34}" type="pres">
      <dgm:prSet presAssocID="{D00F5864-6104-41AC-86BD-9FE6C4A2F6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C07A704-2553-4F69-AE4F-C3DF3416F909}" type="pres">
      <dgm:prSet presAssocID="{F0D7E468-C8D0-4634-9345-CCCA7D7E0131}" presName="parentText" presStyleLbl="node1" presStyleIdx="0" presStyleCnt="2" custLinFactNeighborY="-83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6D805-9801-48F4-A523-231761C22052}" type="pres">
      <dgm:prSet presAssocID="{F0D7E468-C8D0-4634-9345-CCCA7D7E013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4462F-4F69-4396-9DAA-2AB415E1BD3A}" type="pres">
      <dgm:prSet presAssocID="{AB0E9C79-DF60-49CE-BBB6-441BF5F8EF5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9FF58-82FC-4D72-A310-51E20C837F1D}" type="pres">
      <dgm:prSet presAssocID="{AB0E9C79-DF60-49CE-BBB6-441BF5F8EF5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A42200-87BE-441A-9266-CF7465CB3C77}" srcId="{D00F5864-6104-41AC-86BD-9FE6C4A2F6AF}" destId="{F0D7E468-C8D0-4634-9345-CCCA7D7E0131}" srcOrd="0" destOrd="0" parTransId="{C2FC4161-8E34-4128-87FD-B251FFBA3B10}" sibTransId="{FD1E190C-DBFC-44C5-9A5C-C5EB95F3EBC3}"/>
    <dgm:cxn modelId="{695C0AB8-79EE-464F-A9D5-5C2557DCA264}" srcId="{AB0E9C79-DF60-49CE-BBB6-441BF5F8EF51}" destId="{2EE99E05-1E1D-44F5-88B2-02D7C0B4B4BC}" srcOrd="0" destOrd="0" parTransId="{26B6C2CE-479F-4013-BD5C-9030A365BEAD}" sibTransId="{C99048C7-B234-424B-8BBF-E1BE5F4ED838}"/>
    <dgm:cxn modelId="{9EE1B75F-FC43-436F-9FB5-CAAB4B496CE4}" srcId="{F0D7E468-C8D0-4634-9345-CCCA7D7E0131}" destId="{E046E3CB-A983-4C2D-9433-1BAE5CC2B1B5}" srcOrd="1" destOrd="0" parTransId="{715DF632-4A44-4E2F-9302-EF2B31686138}" sibTransId="{01ED51C6-BF03-4BBB-9697-FD306E16BC7B}"/>
    <dgm:cxn modelId="{FEE198E1-5314-4190-819C-4C28C28B4C71}" srcId="{F0D7E468-C8D0-4634-9345-CCCA7D7E0131}" destId="{21E48BB6-AC4A-4444-B206-3E488757D45A}" srcOrd="2" destOrd="0" parTransId="{5CB300E9-4D6A-47C8-A070-F4EC59F87B2F}" sibTransId="{E2D7737E-FF5A-495E-B5E3-7CACEB77FDC5}"/>
    <dgm:cxn modelId="{8330E4E9-2F07-4FBF-A2DD-794ACBF14E0D}" type="presOf" srcId="{15EAB8D6-59CA-4163-A3E9-02AB51B09678}" destId="{A2E6D805-9801-48F4-A523-231761C22052}" srcOrd="0" destOrd="6" presId="urn:microsoft.com/office/officeart/2005/8/layout/vList2"/>
    <dgm:cxn modelId="{9ED33935-D0B6-4EB1-8219-EA337121028B}" type="presOf" srcId="{0B75D35E-1682-4E0C-B6FC-8E731256FE44}" destId="{A2E6D805-9801-48F4-A523-231761C22052}" srcOrd="0" destOrd="4" presId="urn:microsoft.com/office/officeart/2005/8/layout/vList2"/>
    <dgm:cxn modelId="{6D793F8E-D96A-47E1-8C90-9DD2FB204933}" srcId="{F0D7E468-C8D0-4634-9345-CCCA7D7E0131}" destId="{F531A95A-580B-42BC-8710-4921695B3DB1}" srcOrd="5" destOrd="0" parTransId="{F5ABF29E-5702-49FF-835B-7D84AC521568}" sibTransId="{29E6A819-FFFA-4A50-936B-387E4917F9EE}"/>
    <dgm:cxn modelId="{AAF02690-C4B7-4FD5-A9A8-A3C829045DF4}" type="presOf" srcId="{6D3C24D9-9964-4087-87D0-69C2FF56EAB2}" destId="{A2E6D805-9801-48F4-A523-231761C22052}" srcOrd="0" destOrd="7" presId="urn:microsoft.com/office/officeart/2005/8/layout/vList2"/>
    <dgm:cxn modelId="{6A5C78B8-F24E-4253-AD79-5E2FD9A0216A}" srcId="{F0D7E468-C8D0-4634-9345-CCCA7D7E0131}" destId="{6D3C24D9-9964-4087-87D0-69C2FF56EAB2}" srcOrd="7" destOrd="0" parTransId="{F79BB197-E3DE-4E90-9F89-71910523EEDB}" sibTransId="{71CBEE40-12D6-4189-8EB6-CA21A445608E}"/>
    <dgm:cxn modelId="{5133141A-B3DF-4F31-A264-623BF275E9CD}" type="presOf" srcId="{ECC415A0-2D3D-4FD8-B5B4-3064D7CFADAF}" destId="{A2E6D805-9801-48F4-A523-231761C22052}" srcOrd="0" destOrd="0" presId="urn:microsoft.com/office/officeart/2005/8/layout/vList2"/>
    <dgm:cxn modelId="{189CE23F-46F9-4375-A612-FA8DB5B84EBE}" type="presOf" srcId="{AB0E9C79-DF60-49CE-BBB6-441BF5F8EF51}" destId="{B104462F-4F69-4396-9DAA-2AB415E1BD3A}" srcOrd="0" destOrd="0" presId="urn:microsoft.com/office/officeart/2005/8/layout/vList2"/>
    <dgm:cxn modelId="{83C1A5B7-5E87-47EE-9439-7632FC5A9FD2}" type="presOf" srcId="{0D7BE544-1153-4FF5-9520-ACCF8F2CA45F}" destId="{A2E6D805-9801-48F4-A523-231761C22052}" srcOrd="0" destOrd="3" presId="urn:microsoft.com/office/officeart/2005/8/layout/vList2"/>
    <dgm:cxn modelId="{F744DC1C-EBC2-44EF-A798-490DC8338285}" srcId="{F0D7E468-C8D0-4634-9345-CCCA7D7E0131}" destId="{15EAB8D6-59CA-4163-A3E9-02AB51B09678}" srcOrd="6" destOrd="0" parTransId="{D43DEF24-5584-46DA-8F97-99C63119A83F}" sibTransId="{BF7B1ED0-2941-4445-9AE5-435ED92F761B}"/>
    <dgm:cxn modelId="{2193E374-14A6-458C-8789-A2B59AA1DC45}" srcId="{F0D7E468-C8D0-4634-9345-CCCA7D7E0131}" destId="{0D7BE544-1153-4FF5-9520-ACCF8F2CA45F}" srcOrd="3" destOrd="0" parTransId="{373FA5EE-F6D6-4300-8EA4-AA3BE60D2486}" sibTransId="{5C93AEB5-6B34-4391-8AFB-805596A3966F}"/>
    <dgm:cxn modelId="{D759BA60-3026-4B46-8355-4FB237DAAB2D}" type="presOf" srcId="{F0D7E468-C8D0-4634-9345-CCCA7D7E0131}" destId="{7C07A704-2553-4F69-AE4F-C3DF3416F909}" srcOrd="0" destOrd="0" presId="urn:microsoft.com/office/officeart/2005/8/layout/vList2"/>
    <dgm:cxn modelId="{C9F130C4-7B2F-4BD4-A0BE-A59390070228}" srcId="{D00F5864-6104-41AC-86BD-9FE6C4A2F6AF}" destId="{AB0E9C79-DF60-49CE-BBB6-441BF5F8EF51}" srcOrd="1" destOrd="0" parTransId="{F70D67D1-0838-4E5F-ACDC-02E597EC7534}" sibTransId="{8FB23701-8B66-4E70-99B7-8CAD67CA37CF}"/>
    <dgm:cxn modelId="{2CA96A3E-ED4C-41A0-9333-9FA88C9624AE}" srcId="{F0D7E468-C8D0-4634-9345-CCCA7D7E0131}" destId="{0B75D35E-1682-4E0C-B6FC-8E731256FE44}" srcOrd="4" destOrd="0" parTransId="{007C8179-1659-4D01-8426-0B3B6055B9C8}" sibTransId="{B77FAB2E-F7C1-4344-8686-586F90356F7A}"/>
    <dgm:cxn modelId="{394230F0-AEF5-45B6-89D3-A10C2F6EFEED}" type="presOf" srcId="{D00F5864-6104-41AC-86BD-9FE6C4A2F6AF}" destId="{8633BE1E-C1AE-4191-899A-F5C496BFBE34}" srcOrd="0" destOrd="0" presId="urn:microsoft.com/office/officeart/2005/8/layout/vList2"/>
    <dgm:cxn modelId="{F54E1761-863C-497A-8F5A-4B380729FB4C}" srcId="{F0D7E468-C8D0-4634-9345-CCCA7D7E0131}" destId="{ECC415A0-2D3D-4FD8-B5B4-3064D7CFADAF}" srcOrd="0" destOrd="0" parTransId="{02E658AA-114C-43F0-BF2B-0471EA5F1107}" sibTransId="{B0E32E0E-B0CF-4420-96D5-66128B1C6ED6}"/>
    <dgm:cxn modelId="{64FCB501-824D-4521-A9CC-CB2CDAD37D4F}" type="presOf" srcId="{2EE99E05-1E1D-44F5-88B2-02D7C0B4B4BC}" destId="{3079FF58-82FC-4D72-A310-51E20C837F1D}" srcOrd="0" destOrd="0" presId="urn:microsoft.com/office/officeart/2005/8/layout/vList2"/>
    <dgm:cxn modelId="{D84B1872-6D28-49F4-B7F5-05498B505F33}" type="presOf" srcId="{E046E3CB-A983-4C2D-9433-1BAE5CC2B1B5}" destId="{A2E6D805-9801-48F4-A523-231761C22052}" srcOrd="0" destOrd="1" presId="urn:microsoft.com/office/officeart/2005/8/layout/vList2"/>
    <dgm:cxn modelId="{D50ABEA8-FD07-46B5-94F4-8E9910321A44}" type="presOf" srcId="{F531A95A-580B-42BC-8710-4921695B3DB1}" destId="{A2E6D805-9801-48F4-A523-231761C22052}" srcOrd="0" destOrd="5" presId="urn:microsoft.com/office/officeart/2005/8/layout/vList2"/>
    <dgm:cxn modelId="{39E7980A-1AEC-46BA-B6C8-93204186264A}" type="presOf" srcId="{21E48BB6-AC4A-4444-B206-3E488757D45A}" destId="{A2E6D805-9801-48F4-A523-231761C22052}" srcOrd="0" destOrd="2" presId="urn:microsoft.com/office/officeart/2005/8/layout/vList2"/>
    <dgm:cxn modelId="{A7788217-B8EB-49DE-86D3-AEEAA73E18A0}" type="presParOf" srcId="{8633BE1E-C1AE-4191-899A-F5C496BFBE34}" destId="{7C07A704-2553-4F69-AE4F-C3DF3416F909}" srcOrd="0" destOrd="0" presId="urn:microsoft.com/office/officeart/2005/8/layout/vList2"/>
    <dgm:cxn modelId="{D66898F8-B47E-4A03-8196-EEBF1CC640A3}" type="presParOf" srcId="{8633BE1E-C1AE-4191-899A-F5C496BFBE34}" destId="{A2E6D805-9801-48F4-A523-231761C22052}" srcOrd="1" destOrd="0" presId="urn:microsoft.com/office/officeart/2005/8/layout/vList2"/>
    <dgm:cxn modelId="{95A9553F-87E7-4287-82AE-7FF0222CE2B7}" type="presParOf" srcId="{8633BE1E-C1AE-4191-899A-F5C496BFBE34}" destId="{B104462F-4F69-4396-9DAA-2AB415E1BD3A}" srcOrd="2" destOrd="0" presId="urn:microsoft.com/office/officeart/2005/8/layout/vList2"/>
    <dgm:cxn modelId="{B75DDCC2-FBF3-471D-8899-A19F1486C61C}" type="presParOf" srcId="{8633BE1E-C1AE-4191-899A-F5C496BFBE34}" destId="{3079FF58-82FC-4D72-A310-51E20C837F1D}" srcOrd="3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80A7AF-C09F-4B12-8344-02F086C1ED82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B5A3F2EE-F3BE-4169-A709-D6645E28360D}">
      <dgm:prSet phldrT="[Text]"/>
      <dgm:spPr/>
      <dgm:t>
        <a:bodyPr/>
        <a:lstStyle/>
        <a:p>
          <a:r>
            <a:rPr lang="en-US" dirty="0" smtClean="0"/>
            <a:t>LHKASN</a:t>
          </a:r>
          <a:endParaRPr lang="id-ID" dirty="0"/>
        </a:p>
      </dgm:t>
    </dgm:pt>
    <dgm:pt modelId="{2E0A9EC5-0DA1-4C80-A9CB-785528ED6A5F}" type="parTrans" cxnId="{C25ED1D9-A408-4F14-8C47-87B9C624B096}">
      <dgm:prSet/>
      <dgm:spPr/>
      <dgm:t>
        <a:bodyPr/>
        <a:lstStyle/>
        <a:p>
          <a:endParaRPr lang="id-ID"/>
        </a:p>
      </dgm:t>
    </dgm:pt>
    <dgm:pt modelId="{69CD6BBD-F5E3-4BAE-9C60-F78D1B5C2853}" type="sibTrans" cxnId="{C25ED1D9-A408-4F14-8C47-87B9C624B096}">
      <dgm:prSet/>
      <dgm:spPr/>
      <dgm:t>
        <a:bodyPr/>
        <a:lstStyle/>
        <a:p>
          <a:endParaRPr lang="id-ID"/>
        </a:p>
      </dgm:t>
    </dgm:pt>
    <dgm:pt modelId="{42279FDC-1B4F-4B39-9286-8BDE53FAF087}">
      <dgm:prSet phldrT="[Text]"/>
      <dgm:spPr/>
      <dgm:t>
        <a:bodyPr/>
        <a:lstStyle/>
        <a:p>
          <a:r>
            <a:rPr lang="en-US" dirty="0" err="1" smtClean="0"/>
            <a:t>Dokumen</a:t>
          </a:r>
          <a:r>
            <a:rPr lang="en-US" dirty="0" smtClean="0"/>
            <a:t> </a:t>
          </a:r>
          <a:r>
            <a:rPr lang="en-US" dirty="0" err="1" smtClean="0"/>
            <a:t>penyampaian</a:t>
          </a:r>
          <a:r>
            <a:rPr lang="en-US" dirty="0" smtClean="0"/>
            <a:t> </a:t>
          </a:r>
          <a:r>
            <a:rPr lang="en-US" dirty="0" err="1" smtClean="0"/>
            <a:t>daftar</a:t>
          </a:r>
          <a:r>
            <a:rPr lang="en-US" dirty="0" smtClean="0"/>
            <a:t> </a:t>
          </a:r>
          <a:r>
            <a:rPr lang="en-US" dirty="0" err="1" smtClean="0"/>
            <a:t>harta</a:t>
          </a:r>
          <a:r>
            <a:rPr lang="en-US" dirty="0" smtClean="0"/>
            <a:t> </a:t>
          </a:r>
          <a:r>
            <a:rPr lang="en-US" dirty="0" err="1" smtClean="0"/>
            <a:t>kekayaan</a:t>
          </a:r>
          <a:r>
            <a:rPr lang="en-US" dirty="0" smtClean="0"/>
            <a:t> ASN yang </a:t>
          </a:r>
          <a:r>
            <a:rPr lang="en-US" dirty="0" err="1" smtClean="0"/>
            <a:t>dimiliki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dikuasai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transparansi</a:t>
          </a:r>
          <a:r>
            <a:rPr lang="en-US" dirty="0" smtClean="0"/>
            <a:t> </a:t>
          </a:r>
          <a:r>
            <a:rPr lang="en-US" dirty="0" err="1" smtClean="0"/>
            <a:t>aparatur</a:t>
          </a:r>
          <a:r>
            <a:rPr lang="en-US" dirty="0" smtClean="0"/>
            <a:t> </a:t>
          </a:r>
          <a:r>
            <a:rPr lang="en-US" dirty="0" err="1" smtClean="0"/>
            <a:t>sipil</a:t>
          </a:r>
          <a:r>
            <a:rPr lang="en-US" dirty="0" smtClean="0"/>
            <a:t> </a:t>
          </a:r>
          <a:r>
            <a:rPr lang="en-US" dirty="0" err="1" smtClean="0"/>
            <a:t>negara</a:t>
          </a:r>
          <a:r>
            <a:rPr lang="en-US" dirty="0" smtClean="0"/>
            <a:t> </a:t>
          </a:r>
          <a:endParaRPr lang="id-ID" b="1" dirty="0"/>
        </a:p>
      </dgm:t>
    </dgm:pt>
    <dgm:pt modelId="{1891BFF2-07D3-4C54-BD85-E0F35273CD5F}" type="parTrans" cxnId="{86B75916-D301-41A2-B40D-0394AC83F3C3}">
      <dgm:prSet/>
      <dgm:spPr/>
      <dgm:t>
        <a:bodyPr/>
        <a:lstStyle/>
        <a:p>
          <a:endParaRPr lang="id-ID"/>
        </a:p>
      </dgm:t>
    </dgm:pt>
    <dgm:pt modelId="{6E87DCE5-9149-4E22-8CCC-E6DA0F1FE1EC}" type="sibTrans" cxnId="{86B75916-D301-41A2-B40D-0394AC83F3C3}">
      <dgm:prSet/>
      <dgm:spPr/>
      <dgm:t>
        <a:bodyPr/>
        <a:lstStyle/>
        <a:p>
          <a:endParaRPr lang="id-ID"/>
        </a:p>
      </dgm:t>
    </dgm:pt>
    <dgm:pt modelId="{8E7FE735-4A91-4FAD-A477-3F2BA477D6D8}" type="pres">
      <dgm:prSet presAssocID="{5D80A7AF-C09F-4B12-8344-02F086C1ED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FA3DF1-5079-4416-B664-2E2D89462C45}" type="pres">
      <dgm:prSet presAssocID="{B5A3F2EE-F3BE-4169-A709-D6645E28360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E44044-A6C6-4C60-8764-DEC5417DF2B2}" type="pres">
      <dgm:prSet presAssocID="{B5A3F2EE-F3BE-4169-A709-D6645E28360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E72F0D7-B08B-4756-93F3-8724A5AC689E}" type="presOf" srcId="{42279FDC-1B4F-4B39-9286-8BDE53FAF087}" destId="{E5E44044-A6C6-4C60-8764-DEC5417DF2B2}" srcOrd="0" destOrd="0" presId="urn:microsoft.com/office/officeart/2005/8/layout/vList2"/>
    <dgm:cxn modelId="{C25ED1D9-A408-4F14-8C47-87B9C624B096}" srcId="{5D80A7AF-C09F-4B12-8344-02F086C1ED82}" destId="{B5A3F2EE-F3BE-4169-A709-D6645E28360D}" srcOrd="0" destOrd="0" parTransId="{2E0A9EC5-0DA1-4C80-A9CB-785528ED6A5F}" sibTransId="{69CD6BBD-F5E3-4BAE-9C60-F78D1B5C2853}"/>
    <dgm:cxn modelId="{86B75916-D301-41A2-B40D-0394AC83F3C3}" srcId="{B5A3F2EE-F3BE-4169-A709-D6645E28360D}" destId="{42279FDC-1B4F-4B39-9286-8BDE53FAF087}" srcOrd="0" destOrd="0" parTransId="{1891BFF2-07D3-4C54-BD85-E0F35273CD5F}" sibTransId="{6E87DCE5-9149-4E22-8CCC-E6DA0F1FE1EC}"/>
    <dgm:cxn modelId="{8C886A78-3492-46E0-9E9B-CB3661C980FA}" type="presOf" srcId="{5D80A7AF-C09F-4B12-8344-02F086C1ED82}" destId="{8E7FE735-4A91-4FAD-A477-3F2BA477D6D8}" srcOrd="0" destOrd="0" presId="urn:microsoft.com/office/officeart/2005/8/layout/vList2"/>
    <dgm:cxn modelId="{42D71D9C-375A-4BC9-81DF-B7402CA86A0B}" type="presOf" srcId="{B5A3F2EE-F3BE-4169-A709-D6645E28360D}" destId="{7CFA3DF1-5079-4416-B664-2E2D89462C45}" srcOrd="0" destOrd="0" presId="urn:microsoft.com/office/officeart/2005/8/layout/vList2"/>
    <dgm:cxn modelId="{63929395-EBFC-42E4-B0BF-F4B386CF0169}" type="presParOf" srcId="{8E7FE735-4A91-4FAD-A477-3F2BA477D6D8}" destId="{7CFA3DF1-5079-4416-B664-2E2D89462C45}" srcOrd="0" destOrd="0" presId="urn:microsoft.com/office/officeart/2005/8/layout/vList2"/>
    <dgm:cxn modelId="{A99B5CED-8E77-45C1-A7EC-D22DD417695E}" type="presParOf" srcId="{8E7FE735-4A91-4FAD-A477-3F2BA477D6D8}" destId="{E5E44044-A6C6-4C60-8764-DEC5417DF2B2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206C48-0C96-4E50-8E39-5B602AAC6CB9}" type="doc">
      <dgm:prSet loTypeId="urn:microsoft.com/office/officeart/2005/8/layout/hierarchy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FAF9023-A2F9-4930-972E-F2846C55026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Laporan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Harta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Kekayaan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Aparatur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Sipil</a:t>
          </a:r>
          <a:r>
            <a:rPr lang="en-US" dirty="0" smtClean="0">
              <a:solidFill>
                <a:schemeClr val="tx1"/>
              </a:solidFill>
            </a:rPr>
            <a:t> Negara</a:t>
          </a:r>
          <a:endParaRPr lang="id-ID" dirty="0">
            <a:solidFill>
              <a:schemeClr val="tx1"/>
            </a:solidFill>
          </a:endParaRPr>
        </a:p>
      </dgm:t>
    </dgm:pt>
    <dgm:pt modelId="{4D689ACE-32B5-4ED1-9488-475F74EB66B6}" type="parTrans" cxnId="{118062B6-9BB1-48A0-884D-105E66977E3F}">
      <dgm:prSet/>
      <dgm:spPr/>
      <dgm:t>
        <a:bodyPr/>
        <a:lstStyle/>
        <a:p>
          <a:endParaRPr lang="id-ID">
            <a:solidFill>
              <a:schemeClr val="accent1">
                <a:lumMod val="50000"/>
              </a:schemeClr>
            </a:solidFill>
          </a:endParaRPr>
        </a:p>
      </dgm:t>
    </dgm:pt>
    <dgm:pt modelId="{32F332C4-A4A8-4336-B26E-3D883B1B8EC8}" type="sibTrans" cxnId="{118062B6-9BB1-48A0-884D-105E66977E3F}">
      <dgm:prSet/>
      <dgm:spPr/>
      <dgm:t>
        <a:bodyPr/>
        <a:lstStyle/>
        <a:p>
          <a:endParaRPr lang="id-ID">
            <a:solidFill>
              <a:schemeClr val="accent1">
                <a:lumMod val="50000"/>
              </a:schemeClr>
            </a:solidFill>
          </a:endParaRPr>
        </a:p>
      </dgm:t>
    </dgm:pt>
    <dgm:pt modelId="{C9F066D9-022B-4B4A-9471-5453478D0330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Daftar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Seluruh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Harta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Kekayaan</a:t>
          </a:r>
          <a:endParaRPr lang="id-ID" dirty="0">
            <a:solidFill>
              <a:schemeClr val="tx1"/>
            </a:solidFill>
          </a:endParaRPr>
        </a:p>
      </dgm:t>
    </dgm:pt>
    <dgm:pt modelId="{FF67190F-9B01-4F6E-AC38-19B3958638F2}" type="parTrans" cxnId="{4A773094-BF21-4BCC-8BF7-0DB17AD57387}">
      <dgm:prSet/>
      <dgm:spPr/>
      <dgm:t>
        <a:bodyPr/>
        <a:lstStyle/>
        <a:p>
          <a:endParaRPr lang="id-ID">
            <a:solidFill>
              <a:schemeClr val="accent1">
                <a:lumMod val="50000"/>
              </a:schemeClr>
            </a:solidFill>
          </a:endParaRPr>
        </a:p>
      </dgm:t>
    </dgm:pt>
    <dgm:pt modelId="{9B7A1F77-0F9D-485B-980E-813A7B43767C}" type="sibTrans" cxnId="{4A773094-BF21-4BCC-8BF7-0DB17AD57387}">
      <dgm:prSet/>
      <dgm:spPr/>
      <dgm:t>
        <a:bodyPr/>
        <a:lstStyle/>
        <a:p>
          <a:endParaRPr lang="id-ID">
            <a:solidFill>
              <a:schemeClr val="accent1">
                <a:lumMod val="50000"/>
              </a:schemeClr>
            </a:solidFill>
          </a:endParaRPr>
        </a:p>
      </dgm:t>
    </dgm:pt>
    <dgm:pt modelId="{C88E64E8-184B-4A0B-ADD9-815E1CB2084E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Aparatur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Sipil</a:t>
          </a:r>
          <a:r>
            <a:rPr lang="en-US" dirty="0" smtClean="0">
              <a:solidFill>
                <a:schemeClr val="tx1"/>
              </a:solidFill>
            </a:rPr>
            <a:t> Negara </a:t>
          </a:r>
          <a:r>
            <a:rPr lang="en-US" dirty="0" err="1" smtClean="0">
              <a:solidFill>
                <a:schemeClr val="tx1"/>
              </a:solidFill>
            </a:rPr>
            <a:t>beserta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Pasangan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Anak</a:t>
          </a:r>
          <a:r>
            <a:rPr lang="en-US" dirty="0" smtClean="0">
              <a:solidFill>
                <a:schemeClr val="tx1"/>
              </a:solidFill>
            </a:rPr>
            <a:t> yang </a:t>
          </a:r>
          <a:r>
            <a:rPr lang="en-US" dirty="0" err="1" smtClean="0">
              <a:solidFill>
                <a:schemeClr val="tx1"/>
              </a:solidFill>
            </a:rPr>
            <a:t>masih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menjadi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tanggungan</a:t>
          </a:r>
          <a:endParaRPr lang="id-ID" dirty="0">
            <a:solidFill>
              <a:schemeClr val="tx1"/>
            </a:solidFill>
          </a:endParaRPr>
        </a:p>
      </dgm:t>
    </dgm:pt>
    <dgm:pt modelId="{427E7F44-2B46-4CEF-AE7F-CD6FE2AFF199}" type="parTrans" cxnId="{1CB8989A-1E6D-4493-9B4A-795DCD210544}">
      <dgm:prSet/>
      <dgm:spPr/>
      <dgm:t>
        <a:bodyPr/>
        <a:lstStyle/>
        <a:p>
          <a:endParaRPr lang="id-ID">
            <a:solidFill>
              <a:schemeClr val="accent1">
                <a:lumMod val="50000"/>
              </a:schemeClr>
            </a:solidFill>
          </a:endParaRPr>
        </a:p>
      </dgm:t>
    </dgm:pt>
    <dgm:pt modelId="{904A45A6-5C9C-46F1-A12A-0F47266C2648}" type="sibTrans" cxnId="{1CB8989A-1E6D-4493-9B4A-795DCD210544}">
      <dgm:prSet/>
      <dgm:spPr/>
      <dgm:t>
        <a:bodyPr/>
        <a:lstStyle/>
        <a:p>
          <a:endParaRPr lang="id-ID">
            <a:solidFill>
              <a:schemeClr val="accent1">
                <a:lumMod val="50000"/>
              </a:schemeClr>
            </a:solidFill>
          </a:endParaRPr>
        </a:p>
      </dgm:t>
    </dgm:pt>
    <dgm:pt modelId="{D30F3EC6-26FF-4DA9-A108-55DE208E18D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Yang </a:t>
          </a:r>
          <a:r>
            <a:rPr lang="en-US" dirty="0" err="1" smtClean="0">
              <a:solidFill>
                <a:schemeClr val="tx1"/>
              </a:solidFill>
            </a:rPr>
            <a:t>dituangkan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dalam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Formulir</a:t>
          </a:r>
          <a:r>
            <a:rPr lang="en-US" dirty="0" smtClean="0">
              <a:solidFill>
                <a:schemeClr val="tx1"/>
              </a:solidFill>
            </a:rPr>
            <a:t> LHKASN yang </a:t>
          </a:r>
          <a:r>
            <a:rPr lang="en-US" dirty="0" err="1" smtClean="0">
              <a:solidFill>
                <a:schemeClr val="tx1"/>
              </a:solidFill>
            </a:rPr>
            <a:t>telah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ditetapkan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Men.PANRB</a:t>
          </a:r>
          <a:endParaRPr lang="id-ID" dirty="0">
            <a:solidFill>
              <a:schemeClr val="tx1"/>
            </a:solidFill>
          </a:endParaRPr>
        </a:p>
      </dgm:t>
    </dgm:pt>
    <dgm:pt modelId="{5C306ECE-9C88-4EB7-8E48-28B0F781EF1F}" type="parTrans" cxnId="{884B6C64-5268-4339-A6F1-28D6169C8ADE}">
      <dgm:prSet/>
      <dgm:spPr/>
      <dgm:t>
        <a:bodyPr/>
        <a:lstStyle/>
        <a:p>
          <a:endParaRPr lang="id-ID">
            <a:solidFill>
              <a:schemeClr val="accent1">
                <a:lumMod val="50000"/>
              </a:schemeClr>
            </a:solidFill>
          </a:endParaRPr>
        </a:p>
      </dgm:t>
    </dgm:pt>
    <dgm:pt modelId="{F1C76E10-3D81-442F-9E4E-555DB747B61F}" type="sibTrans" cxnId="{884B6C64-5268-4339-A6F1-28D6169C8ADE}">
      <dgm:prSet/>
      <dgm:spPr/>
      <dgm:t>
        <a:bodyPr/>
        <a:lstStyle/>
        <a:p>
          <a:endParaRPr lang="id-ID">
            <a:solidFill>
              <a:schemeClr val="accent1">
                <a:lumMod val="50000"/>
              </a:schemeClr>
            </a:solidFill>
          </a:endParaRPr>
        </a:p>
      </dgm:t>
    </dgm:pt>
    <dgm:pt modelId="{A8E8C775-4287-4F35-857A-FD74B71DCB9A}" type="pres">
      <dgm:prSet presAssocID="{86206C48-0C96-4E50-8E39-5B602AAC6CB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C6A25FC5-6855-488C-A8D8-77781CD3F656}" type="pres">
      <dgm:prSet presAssocID="{4FAF9023-A2F9-4930-972E-F2846C550264}" presName="vertOne" presStyleCnt="0"/>
      <dgm:spPr/>
      <dgm:t>
        <a:bodyPr/>
        <a:lstStyle/>
        <a:p>
          <a:endParaRPr lang="id-ID"/>
        </a:p>
      </dgm:t>
    </dgm:pt>
    <dgm:pt modelId="{F26A02A0-98BB-4DC4-A480-4AFF6BD76005}" type="pres">
      <dgm:prSet presAssocID="{4FAF9023-A2F9-4930-972E-F2846C550264}" presName="txOne" presStyleLbl="node0" presStyleIdx="0" presStyleCnt="1" custScaleY="6323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3E4FC58-353B-48A8-ADB6-C9D76C8A680D}" type="pres">
      <dgm:prSet presAssocID="{4FAF9023-A2F9-4930-972E-F2846C550264}" presName="parTransOne" presStyleCnt="0"/>
      <dgm:spPr/>
      <dgm:t>
        <a:bodyPr/>
        <a:lstStyle/>
        <a:p>
          <a:endParaRPr lang="id-ID"/>
        </a:p>
      </dgm:t>
    </dgm:pt>
    <dgm:pt modelId="{80DB6BF6-D60B-48E7-97AF-DFA9B70B2189}" type="pres">
      <dgm:prSet presAssocID="{4FAF9023-A2F9-4930-972E-F2846C550264}" presName="horzOne" presStyleCnt="0"/>
      <dgm:spPr/>
      <dgm:t>
        <a:bodyPr/>
        <a:lstStyle/>
        <a:p>
          <a:endParaRPr lang="id-ID"/>
        </a:p>
      </dgm:t>
    </dgm:pt>
    <dgm:pt modelId="{7EBDD616-8655-4C53-99BA-5F383134F390}" type="pres">
      <dgm:prSet presAssocID="{C9F066D9-022B-4B4A-9471-5453478D0330}" presName="vertTwo" presStyleCnt="0"/>
      <dgm:spPr/>
      <dgm:t>
        <a:bodyPr/>
        <a:lstStyle/>
        <a:p>
          <a:endParaRPr lang="id-ID"/>
        </a:p>
      </dgm:t>
    </dgm:pt>
    <dgm:pt modelId="{6F4F6E93-C8BF-497D-9635-3ECD426078E8}" type="pres">
      <dgm:prSet presAssocID="{C9F066D9-022B-4B4A-9471-5453478D0330}" presName="txTwo" presStyleLbl="node2" presStyleIdx="0" presStyleCnt="3" custScaleX="5437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188F86F-B8EA-4934-ABAB-8BC130AF87BB}" type="pres">
      <dgm:prSet presAssocID="{C9F066D9-022B-4B4A-9471-5453478D0330}" presName="horzTwo" presStyleCnt="0"/>
      <dgm:spPr/>
      <dgm:t>
        <a:bodyPr/>
        <a:lstStyle/>
        <a:p>
          <a:endParaRPr lang="id-ID"/>
        </a:p>
      </dgm:t>
    </dgm:pt>
    <dgm:pt modelId="{AACDAB20-B2A0-4D31-8172-D389E878A28A}" type="pres">
      <dgm:prSet presAssocID="{9B7A1F77-0F9D-485B-980E-813A7B43767C}" presName="sibSpaceTwo" presStyleCnt="0"/>
      <dgm:spPr/>
      <dgm:t>
        <a:bodyPr/>
        <a:lstStyle/>
        <a:p>
          <a:endParaRPr lang="id-ID"/>
        </a:p>
      </dgm:t>
    </dgm:pt>
    <dgm:pt modelId="{5CB6249B-AFC8-4FB4-BA5F-28D81B76D017}" type="pres">
      <dgm:prSet presAssocID="{C88E64E8-184B-4A0B-ADD9-815E1CB2084E}" presName="vertTwo" presStyleCnt="0"/>
      <dgm:spPr/>
      <dgm:t>
        <a:bodyPr/>
        <a:lstStyle/>
        <a:p>
          <a:endParaRPr lang="id-ID"/>
        </a:p>
      </dgm:t>
    </dgm:pt>
    <dgm:pt modelId="{68B3A293-BBB5-4A20-B84E-A5435D40407E}" type="pres">
      <dgm:prSet presAssocID="{C88E64E8-184B-4A0B-ADD9-815E1CB2084E}" presName="txTwo" presStyleLbl="node2" presStyleIdx="1" presStyleCnt="3" custScaleX="10593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2C2EAE7-4923-4F85-B8E0-10B8306CCC2F}" type="pres">
      <dgm:prSet presAssocID="{C88E64E8-184B-4A0B-ADD9-815E1CB2084E}" presName="horzTwo" presStyleCnt="0"/>
      <dgm:spPr/>
      <dgm:t>
        <a:bodyPr/>
        <a:lstStyle/>
        <a:p>
          <a:endParaRPr lang="id-ID"/>
        </a:p>
      </dgm:t>
    </dgm:pt>
    <dgm:pt modelId="{1FB3CFDD-277D-4AF3-B8E0-23C4A18F35B9}" type="pres">
      <dgm:prSet presAssocID="{904A45A6-5C9C-46F1-A12A-0F47266C2648}" presName="sibSpaceTwo" presStyleCnt="0"/>
      <dgm:spPr/>
      <dgm:t>
        <a:bodyPr/>
        <a:lstStyle/>
        <a:p>
          <a:endParaRPr lang="id-ID"/>
        </a:p>
      </dgm:t>
    </dgm:pt>
    <dgm:pt modelId="{E074B9BC-9183-4BE9-B2A9-700C9A73BC59}" type="pres">
      <dgm:prSet presAssocID="{D30F3EC6-26FF-4DA9-A108-55DE208E18D2}" presName="vertTwo" presStyleCnt="0"/>
      <dgm:spPr/>
      <dgm:t>
        <a:bodyPr/>
        <a:lstStyle/>
        <a:p>
          <a:endParaRPr lang="id-ID"/>
        </a:p>
      </dgm:t>
    </dgm:pt>
    <dgm:pt modelId="{3702416B-F26E-4512-A133-B32ECBB9ABE1}" type="pres">
      <dgm:prSet presAssocID="{D30F3EC6-26FF-4DA9-A108-55DE208E18D2}" presName="txTwo" presStyleLbl="node2" presStyleIdx="2" presStyleCnt="3" custScaleX="10522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DB9DE2F-A425-4B7F-AB41-37AFE712BCA8}" type="pres">
      <dgm:prSet presAssocID="{D30F3EC6-26FF-4DA9-A108-55DE208E18D2}" presName="horzTwo" presStyleCnt="0"/>
      <dgm:spPr/>
      <dgm:t>
        <a:bodyPr/>
        <a:lstStyle/>
        <a:p>
          <a:endParaRPr lang="id-ID"/>
        </a:p>
      </dgm:t>
    </dgm:pt>
  </dgm:ptLst>
  <dgm:cxnLst>
    <dgm:cxn modelId="{118062B6-9BB1-48A0-884D-105E66977E3F}" srcId="{86206C48-0C96-4E50-8E39-5B602AAC6CB9}" destId="{4FAF9023-A2F9-4930-972E-F2846C550264}" srcOrd="0" destOrd="0" parTransId="{4D689ACE-32B5-4ED1-9488-475F74EB66B6}" sibTransId="{32F332C4-A4A8-4336-B26E-3D883B1B8EC8}"/>
    <dgm:cxn modelId="{764C6C3A-5B3F-423D-AFE5-2E919DE537AB}" type="presOf" srcId="{C88E64E8-184B-4A0B-ADD9-815E1CB2084E}" destId="{68B3A293-BBB5-4A20-B84E-A5435D40407E}" srcOrd="0" destOrd="0" presId="urn:microsoft.com/office/officeart/2005/8/layout/hierarchy4"/>
    <dgm:cxn modelId="{E6A8941B-809F-4805-8833-5ED67B4D60D3}" type="presOf" srcId="{D30F3EC6-26FF-4DA9-A108-55DE208E18D2}" destId="{3702416B-F26E-4512-A133-B32ECBB9ABE1}" srcOrd="0" destOrd="0" presId="urn:microsoft.com/office/officeart/2005/8/layout/hierarchy4"/>
    <dgm:cxn modelId="{4A773094-BF21-4BCC-8BF7-0DB17AD57387}" srcId="{4FAF9023-A2F9-4930-972E-F2846C550264}" destId="{C9F066D9-022B-4B4A-9471-5453478D0330}" srcOrd="0" destOrd="0" parTransId="{FF67190F-9B01-4F6E-AC38-19B3958638F2}" sibTransId="{9B7A1F77-0F9D-485B-980E-813A7B43767C}"/>
    <dgm:cxn modelId="{A3046DE4-81C8-4CB8-BAF5-F3FED6C143EA}" type="presOf" srcId="{4FAF9023-A2F9-4930-972E-F2846C550264}" destId="{F26A02A0-98BB-4DC4-A480-4AFF6BD76005}" srcOrd="0" destOrd="0" presId="urn:microsoft.com/office/officeart/2005/8/layout/hierarchy4"/>
    <dgm:cxn modelId="{1CB8989A-1E6D-4493-9B4A-795DCD210544}" srcId="{4FAF9023-A2F9-4930-972E-F2846C550264}" destId="{C88E64E8-184B-4A0B-ADD9-815E1CB2084E}" srcOrd="1" destOrd="0" parTransId="{427E7F44-2B46-4CEF-AE7F-CD6FE2AFF199}" sibTransId="{904A45A6-5C9C-46F1-A12A-0F47266C2648}"/>
    <dgm:cxn modelId="{565EF223-A3B3-4291-9E5D-7499EDA4911D}" type="presOf" srcId="{86206C48-0C96-4E50-8E39-5B602AAC6CB9}" destId="{A8E8C775-4287-4F35-857A-FD74B71DCB9A}" srcOrd="0" destOrd="0" presId="urn:microsoft.com/office/officeart/2005/8/layout/hierarchy4"/>
    <dgm:cxn modelId="{884B6C64-5268-4339-A6F1-28D6169C8ADE}" srcId="{4FAF9023-A2F9-4930-972E-F2846C550264}" destId="{D30F3EC6-26FF-4DA9-A108-55DE208E18D2}" srcOrd="2" destOrd="0" parTransId="{5C306ECE-9C88-4EB7-8E48-28B0F781EF1F}" sibTransId="{F1C76E10-3D81-442F-9E4E-555DB747B61F}"/>
    <dgm:cxn modelId="{3F45E69E-5636-48A1-B58C-D7683BBC0211}" type="presOf" srcId="{C9F066D9-022B-4B4A-9471-5453478D0330}" destId="{6F4F6E93-C8BF-497D-9635-3ECD426078E8}" srcOrd="0" destOrd="0" presId="urn:microsoft.com/office/officeart/2005/8/layout/hierarchy4"/>
    <dgm:cxn modelId="{DDF4E01E-1DFB-466A-9B9C-71AFE3D411EB}" type="presParOf" srcId="{A8E8C775-4287-4F35-857A-FD74B71DCB9A}" destId="{C6A25FC5-6855-488C-A8D8-77781CD3F656}" srcOrd="0" destOrd="0" presId="urn:microsoft.com/office/officeart/2005/8/layout/hierarchy4"/>
    <dgm:cxn modelId="{2799D80D-6950-4597-9B6A-0794B79977C3}" type="presParOf" srcId="{C6A25FC5-6855-488C-A8D8-77781CD3F656}" destId="{F26A02A0-98BB-4DC4-A480-4AFF6BD76005}" srcOrd="0" destOrd="0" presId="urn:microsoft.com/office/officeart/2005/8/layout/hierarchy4"/>
    <dgm:cxn modelId="{BA52400E-C133-4B15-BE93-8F5DCB4D44F8}" type="presParOf" srcId="{C6A25FC5-6855-488C-A8D8-77781CD3F656}" destId="{23E4FC58-353B-48A8-ADB6-C9D76C8A680D}" srcOrd="1" destOrd="0" presId="urn:microsoft.com/office/officeart/2005/8/layout/hierarchy4"/>
    <dgm:cxn modelId="{23912B0A-32E6-4563-A8E6-0E60B9335538}" type="presParOf" srcId="{C6A25FC5-6855-488C-A8D8-77781CD3F656}" destId="{80DB6BF6-D60B-48E7-97AF-DFA9B70B2189}" srcOrd="2" destOrd="0" presId="urn:microsoft.com/office/officeart/2005/8/layout/hierarchy4"/>
    <dgm:cxn modelId="{C681385C-83AB-41B5-8326-26788E972D9D}" type="presParOf" srcId="{80DB6BF6-D60B-48E7-97AF-DFA9B70B2189}" destId="{7EBDD616-8655-4C53-99BA-5F383134F390}" srcOrd="0" destOrd="0" presId="urn:microsoft.com/office/officeart/2005/8/layout/hierarchy4"/>
    <dgm:cxn modelId="{7E71BA94-5843-4E4E-BD04-CAC6BB7D8D6C}" type="presParOf" srcId="{7EBDD616-8655-4C53-99BA-5F383134F390}" destId="{6F4F6E93-C8BF-497D-9635-3ECD426078E8}" srcOrd="0" destOrd="0" presId="urn:microsoft.com/office/officeart/2005/8/layout/hierarchy4"/>
    <dgm:cxn modelId="{A6C2C03B-2A57-4FAD-913E-B87C4D84EAC1}" type="presParOf" srcId="{7EBDD616-8655-4C53-99BA-5F383134F390}" destId="{B188F86F-B8EA-4934-ABAB-8BC130AF87BB}" srcOrd="1" destOrd="0" presId="urn:microsoft.com/office/officeart/2005/8/layout/hierarchy4"/>
    <dgm:cxn modelId="{4A3DE2F2-2D3D-4757-AE27-C116E5BB3C13}" type="presParOf" srcId="{80DB6BF6-D60B-48E7-97AF-DFA9B70B2189}" destId="{AACDAB20-B2A0-4D31-8172-D389E878A28A}" srcOrd="1" destOrd="0" presId="urn:microsoft.com/office/officeart/2005/8/layout/hierarchy4"/>
    <dgm:cxn modelId="{2423807F-31C3-48B5-B072-2AF82D0A055F}" type="presParOf" srcId="{80DB6BF6-D60B-48E7-97AF-DFA9B70B2189}" destId="{5CB6249B-AFC8-4FB4-BA5F-28D81B76D017}" srcOrd="2" destOrd="0" presId="urn:microsoft.com/office/officeart/2005/8/layout/hierarchy4"/>
    <dgm:cxn modelId="{77FD90C8-F22F-4AA6-BC53-02ED34096A26}" type="presParOf" srcId="{5CB6249B-AFC8-4FB4-BA5F-28D81B76D017}" destId="{68B3A293-BBB5-4A20-B84E-A5435D40407E}" srcOrd="0" destOrd="0" presId="urn:microsoft.com/office/officeart/2005/8/layout/hierarchy4"/>
    <dgm:cxn modelId="{72EC5321-5215-42A5-B163-5ED907AA551F}" type="presParOf" srcId="{5CB6249B-AFC8-4FB4-BA5F-28D81B76D017}" destId="{C2C2EAE7-4923-4F85-B8E0-10B8306CCC2F}" srcOrd="1" destOrd="0" presId="urn:microsoft.com/office/officeart/2005/8/layout/hierarchy4"/>
    <dgm:cxn modelId="{279A54F7-2BD9-47AE-AD1E-EE3F0359700F}" type="presParOf" srcId="{80DB6BF6-D60B-48E7-97AF-DFA9B70B2189}" destId="{1FB3CFDD-277D-4AF3-B8E0-23C4A18F35B9}" srcOrd="3" destOrd="0" presId="urn:microsoft.com/office/officeart/2005/8/layout/hierarchy4"/>
    <dgm:cxn modelId="{00FCD4F8-0954-497C-BB28-5726E6C6302D}" type="presParOf" srcId="{80DB6BF6-D60B-48E7-97AF-DFA9B70B2189}" destId="{E074B9BC-9183-4BE9-B2A9-700C9A73BC59}" srcOrd="4" destOrd="0" presId="urn:microsoft.com/office/officeart/2005/8/layout/hierarchy4"/>
    <dgm:cxn modelId="{2EE08BEA-6F88-4AF0-AB60-687FCCF153D9}" type="presParOf" srcId="{E074B9BC-9183-4BE9-B2A9-700C9A73BC59}" destId="{3702416B-F26E-4512-A133-B32ECBB9ABE1}" srcOrd="0" destOrd="0" presId="urn:microsoft.com/office/officeart/2005/8/layout/hierarchy4"/>
    <dgm:cxn modelId="{F1F68E5B-D46E-4EB6-9F78-3B15A857B953}" type="presParOf" srcId="{E074B9BC-9183-4BE9-B2A9-700C9A73BC59}" destId="{DDB9DE2F-A425-4B7F-AB41-37AFE712BCA8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11FC9F-05A9-4274-9BC5-7AEBC90F69FD}" type="doc">
      <dgm:prSet loTypeId="urn:microsoft.com/office/officeart/2005/8/layout/lProcess3" loCatId="process" qsTypeId="urn:microsoft.com/office/officeart/2005/8/quickstyle/3d3" qsCatId="3D" csTypeId="urn:microsoft.com/office/officeart/2005/8/colors/accent1_2" csCatId="accent1" phldr="1"/>
      <dgm:spPr/>
    </dgm:pt>
    <dgm:pt modelId="{F6143CC4-A124-4108-82F1-195ECD34E5D7}">
      <dgm:prSet phldrT="[Text]" custT="1"/>
      <dgm:spPr>
        <a:solidFill>
          <a:srgbClr val="FFFF66"/>
        </a:solid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LHKASN  </a:t>
          </a:r>
          <a:endParaRPr lang="id-ID" sz="2400" dirty="0">
            <a:solidFill>
              <a:schemeClr val="tx1"/>
            </a:solidFill>
          </a:endParaRPr>
        </a:p>
      </dgm:t>
    </dgm:pt>
    <dgm:pt modelId="{EE32CA60-CF1C-409B-BBF8-980066821940}" type="parTrans" cxnId="{9F5620AF-1B2D-4435-9283-29DDDA0E400B}">
      <dgm:prSet/>
      <dgm:spPr/>
      <dgm:t>
        <a:bodyPr/>
        <a:lstStyle/>
        <a:p>
          <a:endParaRPr lang="id-ID"/>
        </a:p>
      </dgm:t>
    </dgm:pt>
    <dgm:pt modelId="{B876BAEA-994C-4A74-AB8F-AE02FE61F49D}" type="sibTrans" cxnId="{9F5620AF-1B2D-4435-9283-29DDDA0E400B}">
      <dgm:prSet/>
      <dgm:spPr/>
      <dgm:t>
        <a:bodyPr/>
        <a:lstStyle/>
        <a:p>
          <a:endParaRPr lang="id-ID"/>
        </a:p>
      </dgm:t>
    </dgm:pt>
    <dgm:pt modelId="{21C0F3E7-9388-46EB-8B5E-E472BBBD7497}">
      <dgm:prSet phldrT="[Text]" custT="1"/>
      <dgm:spPr>
        <a:solidFill>
          <a:srgbClr val="FFFFCC"/>
        </a:solidFill>
      </dgm:spPr>
      <dgm:t>
        <a:bodyPr/>
        <a:lstStyle/>
        <a:p>
          <a:pPr algn="l"/>
          <a:r>
            <a:rPr lang="en-US" sz="1800" dirty="0" err="1" smtClean="0">
              <a:solidFill>
                <a:schemeClr val="tx1"/>
              </a:solidFill>
            </a:rPr>
            <a:t>Diisi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oleh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pejabat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Wajib</a:t>
          </a:r>
          <a:r>
            <a:rPr lang="en-US" sz="1800" dirty="0" smtClean="0">
              <a:solidFill>
                <a:schemeClr val="tx1"/>
              </a:solidFill>
            </a:rPr>
            <a:t> LHKASN </a:t>
          </a:r>
          <a:r>
            <a:rPr lang="en-US" sz="1800" dirty="0" err="1" smtClean="0">
              <a:solidFill>
                <a:schemeClr val="tx1"/>
              </a:solidFill>
            </a:rPr>
            <a:t>untuk</a:t>
          </a:r>
          <a:r>
            <a:rPr lang="en-US" sz="1800" dirty="0" smtClean="0">
              <a:solidFill>
                <a:schemeClr val="tx1"/>
              </a:solidFill>
            </a:rPr>
            <a:t> yang </a:t>
          </a:r>
          <a:r>
            <a:rPr lang="en-US" sz="1800" dirty="0" err="1" smtClean="0">
              <a:solidFill>
                <a:schemeClr val="tx1"/>
              </a:solidFill>
            </a:rPr>
            <a:t>Pertama</a:t>
          </a:r>
          <a:r>
            <a:rPr lang="en-US" sz="1800" dirty="0" smtClean="0">
              <a:solidFill>
                <a:schemeClr val="tx1"/>
              </a:solidFill>
            </a:rPr>
            <a:t> </a:t>
          </a:r>
          <a:r>
            <a:rPr lang="en-US" sz="1800" dirty="0" err="1" smtClean="0">
              <a:solidFill>
                <a:schemeClr val="tx1"/>
              </a:solidFill>
            </a:rPr>
            <a:t>kalinya</a:t>
          </a:r>
          <a:endParaRPr lang="en-US" sz="1800" dirty="0" smtClean="0">
            <a:solidFill>
              <a:schemeClr val="tx1"/>
            </a:solidFill>
          </a:endParaRPr>
        </a:p>
        <a:p>
          <a:pPr algn="l"/>
          <a:r>
            <a:rPr lang="en-US" sz="1800" dirty="0" err="1" smtClean="0">
              <a:solidFill>
                <a:schemeClr val="tx1"/>
              </a:solidFill>
            </a:rPr>
            <a:t>Mutasi</a:t>
          </a:r>
          <a:r>
            <a:rPr lang="en-US" sz="1800" dirty="0" smtClean="0">
              <a:solidFill>
                <a:schemeClr val="tx1"/>
              </a:solidFill>
            </a:rPr>
            <a:t>/</a:t>
          </a:r>
          <a:r>
            <a:rPr lang="en-US" sz="1800" dirty="0" err="1" smtClean="0">
              <a:solidFill>
                <a:schemeClr val="tx1"/>
              </a:solidFill>
            </a:rPr>
            <a:t>Promosi</a:t>
          </a:r>
          <a:r>
            <a:rPr lang="en-US" sz="1800" dirty="0" smtClean="0">
              <a:solidFill>
                <a:schemeClr val="tx1"/>
              </a:solidFill>
            </a:rPr>
            <a:t>/</a:t>
          </a:r>
          <a:r>
            <a:rPr lang="en-US" sz="1800" dirty="0" err="1" smtClean="0">
              <a:solidFill>
                <a:schemeClr val="tx1"/>
              </a:solidFill>
            </a:rPr>
            <a:t>Pensiun</a:t>
          </a:r>
          <a:r>
            <a:rPr lang="en-US" sz="1800" dirty="0" smtClean="0">
              <a:solidFill>
                <a:schemeClr val="tx1"/>
              </a:solidFill>
            </a:rPr>
            <a:t> </a:t>
          </a:r>
        </a:p>
        <a:p>
          <a:pPr algn="l"/>
          <a:endParaRPr lang="id-ID" sz="1800" dirty="0">
            <a:solidFill>
              <a:schemeClr val="tx1"/>
            </a:solidFill>
          </a:endParaRPr>
        </a:p>
      </dgm:t>
    </dgm:pt>
    <dgm:pt modelId="{585CCBA6-47A2-4F04-BE9B-11A94971A0E2}" type="parTrans" cxnId="{8B1A0ED0-63DD-4C9C-8184-8F459E27444C}">
      <dgm:prSet/>
      <dgm:spPr/>
      <dgm:t>
        <a:bodyPr/>
        <a:lstStyle/>
        <a:p>
          <a:endParaRPr lang="id-ID"/>
        </a:p>
      </dgm:t>
    </dgm:pt>
    <dgm:pt modelId="{826EA8A8-4781-48D1-88B9-FD4A88704513}" type="sibTrans" cxnId="{8B1A0ED0-63DD-4C9C-8184-8F459E27444C}">
      <dgm:prSet/>
      <dgm:spPr/>
      <dgm:t>
        <a:bodyPr/>
        <a:lstStyle/>
        <a:p>
          <a:endParaRPr lang="id-ID"/>
        </a:p>
      </dgm:t>
    </dgm:pt>
    <dgm:pt modelId="{A6DFB21D-10DB-475D-963B-B1ADA7F50FC2}" type="pres">
      <dgm:prSet presAssocID="{A511FC9F-05A9-4274-9BC5-7AEBC90F69F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2A690B2-D9A1-459A-90D3-A73EFD03BB8C}" type="pres">
      <dgm:prSet presAssocID="{F6143CC4-A124-4108-82F1-195ECD34E5D7}" presName="horFlow" presStyleCnt="0"/>
      <dgm:spPr/>
    </dgm:pt>
    <dgm:pt modelId="{28DBAFC1-C3F5-42DA-B71C-89A78D6CE2AA}" type="pres">
      <dgm:prSet presAssocID="{F6143CC4-A124-4108-82F1-195ECD34E5D7}" presName="bigChev" presStyleLbl="node1" presStyleIdx="0" presStyleCnt="1" custScaleY="85301"/>
      <dgm:spPr/>
      <dgm:t>
        <a:bodyPr/>
        <a:lstStyle/>
        <a:p>
          <a:endParaRPr lang="id-ID"/>
        </a:p>
      </dgm:t>
    </dgm:pt>
    <dgm:pt modelId="{49C236EC-B416-42AA-B210-3F131FDDFBC8}" type="pres">
      <dgm:prSet presAssocID="{585CCBA6-47A2-4F04-BE9B-11A94971A0E2}" presName="parTrans" presStyleCnt="0"/>
      <dgm:spPr/>
    </dgm:pt>
    <dgm:pt modelId="{D89A0E54-7227-4383-AED4-2E01D1F53271}" type="pres">
      <dgm:prSet presAssocID="{21C0F3E7-9388-46EB-8B5E-E472BBBD7497}" presName="node" presStyleLbl="alignAccFollowNode1" presStyleIdx="0" presStyleCnt="1" custScaleX="144293" custScaleY="10277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B1A0ED0-63DD-4C9C-8184-8F459E27444C}" srcId="{F6143CC4-A124-4108-82F1-195ECD34E5D7}" destId="{21C0F3E7-9388-46EB-8B5E-E472BBBD7497}" srcOrd="0" destOrd="0" parTransId="{585CCBA6-47A2-4F04-BE9B-11A94971A0E2}" sibTransId="{826EA8A8-4781-48D1-88B9-FD4A88704513}"/>
    <dgm:cxn modelId="{69780AD9-9D0A-495A-9D46-339DF7FD8A77}" type="presOf" srcId="{A511FC9F-05A9-4274-9BC5-7AEBC90F69FD}" destId="{A6DFB21D-10DB-475D-963B-B1ADA7F50FC2}" srcOrd="0" destOrd="0" presId="urn:microsoft.com/office/officeart/2005/8/layout/lProcess3"/>
    <dgm:cxn modelId="{BF8F710A-7017-42DA-B38F-1A026A5B472B}" type="presOf" srcId="{21C0F3E7-9388-46EB-8B5E-E472BBBD7497}" destId="{D89A0E54-7227-4383-AED4-2E01D1F53271}" srcOrd="0" destOrd="0" presId="urn:microsoft.com/office/officeart/2005/8/layout/lProcess3"/>
    <dgm:cxn modelId="{9F5620AF-1B2D-4435-9283-29DDDA0E400B}" srcId="{A511FC9F-05A9-4274-9BC5-7AEBC90F69FD}" destId="{F6143CC4-A124-4108-82F1-195ECD34E5D7}" srcOrd="0" destOrd="0" parTransId="{EE32CA60-CF1C-409B-BBF8-980066821940}" sibTransId="{B876BAEA-994C-4A74-AB8F-AE02FE61F49D}"/>
    <dgm:cxn modelId="{F00BAA9C-4EBB-4F6E-BCE6-15E20EA041C2}" type="presOf" srcId="{F6143CC4-A124-4108-82F1-195ECD34E5D7}" destId="{28DBAFC1-C3F5-42DA-B71C-89A78D6CE2AA}" srcOrd="0" destOrd="0" presId="urn:microsoft.com/office/officeart/2005/8/layout/lProcess3"/>
    <dgm:cxn modelId="{9767E7DC-E7F0-4B76-A858-DE06954457CD}" type="presParOf" srcId="{A6DFB21D-10DB-475D-963B-B1ADA7F50FC2}" destId="{32A690B2-D9A1-459A-90D3-A73EFD03BB8C}" srcOrd="0" destOrd="0" presId="urn:microsoft.com/office/officeart/2005/8/layout/lProcess3"/>
    <dgm:cxn modelId="{73387F28-742F-416E-ACF1-483E8F6AA9A6}" type="presParOf" srcId="{32A690B2-D9A1-459A-90D3-A73EFD03BB8C}" destId="{28DBAFC1-C3F5-42DA-B71C-89A78D6CE2AA}" srcOrd="0" destOrd="0" presId="urn:microsoft.com/office/officeart/2005/8/layout/lProcess3"/>
    <dgm:cxn modelId="{275E62C3-25AF-4816-A0BE-9A1B0FC89B10}" type="presParOf" srcId="{32A690B2-D9A1-459A-90D3-A73EFD03BB8C}" destId="{49C236EC-B416-42AA-B210-3F131FDDFBC8}" srcOrd="1" destOrd="0" presId="urn:microsoft.com/office/officeart/2005/8/layout/lProcess3"/>
    <dgm:cxn modelId="{255BD2B6-5B6B-4164-AB48-F93C571B0E32}" type="presParOf" srcId="{32A690B2-D9A1-459A-90D3-A73EFD03BB8C}" destId="{D89A0E54-7227-4383-AED4-2E01D1F53271}" srcOrd="2" destOrd="0" presId="urn:microsoft.com/office/officeart/2005/8/layout/lProcess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A2D544B-6DCE-495B-BF8C-066862ADE7B4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3881E0F-41AE-44F8-85C6-1D4A79211F6D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</a:rPr>
            <a:t>Mengunduh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dari</a:t>
          </a:r>
          <a:r>
            <a:rPr lang="en-US" sz="3200" dirty="0" smtClean="0">
              <a:solidFill>
                <a:schemeClr val="tx1"/>
              </a:solidFill>
            </a:rPr>
            <a:t> www.menpan.go.id,  </a:t>
          </a:r>
          <a:r>
            <a:rPr lang="en-US" sz="3200" dirty="0" err="1" smtClean="0">
              <a:solidFill>
                <a:schemeClr val="tx1"/>
              </a:solidFill>
            </a:rPr>
            <a:t>versi</a:t>
          </a:r>
          <a:r>
            <a:rPr lang="en-US" sz="3200" dirty="0" smtClean="0">
              <a:solidFill>
                <a:schemeClr val="tx1"/>
              </a:solidFill>
            </a:rPr>
            <a:t> .</a:t>
          </a:r>
          <a:r>
            <a:rPr lang="en-US" sz="3200" dirty="0" err="1" smtClean="0">
              <a:solidFill>
                <a:schemeClr val="tx1"/>
              </a:solidFill>
            </a:rPr>
            <a:t>xls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atau</a:t>
          </a:r>
          <a:r>
            <a:rPr lang="en-US" sz="3200" dirty="0" smtClean="0">
              <a:solidFill>
                <a:schemeClr val="tx1"/>
              </a:solidFill>
            </a:rPr>
            <a:t> .pdf</a:t>
          </a:r>
          <a:endParaRPr lang="id-ID" sz="3200" dirty="0">
            <a:solidFill>
              <a:schemeClr val="tx1"/>
            </a:solidFill>
          </a:endParaRPr>
        </a:p>
      </dgm:t>
    </dgm:pt>
    <dgm:pt modelId="{57934D69-FB5F-428F-AD71-4BAD9F762A89}" type="parTrans" cxnId="{1CB9EDA3-62D2-4F35-98CC-A1A05391020C}">
      <dgm:prSet/>
      <dgm:spPr/>
      <dgm:t>
        <a:bodyPr/>
        <a:lstStyle/>
        <a:p>
          <a:endParaRPr lang="id-ID" sz="2400"/>
        </a:p>
      </dgm:t>
    </dgm:pt>
    <dgm:pt modelId="{D687595A-B771-4BF3-8B64-5E9E46337915}" type="sibTrans" cxnId="{1CB9EDA3-62D2-4F35-98CC-A1A05391020C}">
      <dgm:prSet/>
      <dgm:spPr/>
      <dgm:t>
        <a:bodyPr/>
        <a:lstStyle/>
        <a:p>
          <a:endParaRPr lang="id-ID" sz="2400"/>
        </a:p>
      </dgm:t>
    </dgm:pt>
    <dgm:pt modelId="{5FDD5C7B-A856-46E1-B70F-F02CB68ED13F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</a:rPr>
            <a:t>Menggandakan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Formulir</a:t>
          </a:r>
          <a:r>
            <a:rPr lang="en-US" sz="3200" dirty="0" smtClean="0">
              <a:solidFill>
                <a:schemeClr val="tx1"/>
              </a:solidFill>
            </a:rPr>
            <a:t> LHKASN </a:t>
          </a:r>
          <a:r>
            <a:rPr lang="en-US" sz="3200" dirty="0" err="1" smtClean="0">
              <a:solidFill>
                <a:schemeClr val="tx1"/>
              </a:solidFill>
            </a:rPr>
            <a:t>sesuai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kebutuhan</a:t>
          </a:r>
          <a:endParaRPr lang="id-ID" sz="3200" dirty="0">
            <a:solidFill>
              <a:schemeClr val="tx1"/>
            </a:solidFill>
          </a:endParaRPr>
        </a:p>
      </dgm:t>
    </dgm:pt>
    <dgm:pt modelId="{7CEBEDAC-AE68-4B10-BA63-36DDFD0D9FCA}" type="parTrans" cxnId="{F5202525-6F67-4297-9081-29C8D011B95B}">
      <dgm:prSet/>
      <dgm:spPr/>
      <dgm:t>
        <a:bodyPr/>
        <a:lstStyle/>
        <a:p>
          <a:endParaRPr lang="id-ID" sz="2400"/>
        </a:p>
      </dgm:t>
    </dgm:pt>
    <dgm:pt modelId="{E5876882-1116-46FB-91C7-DBD844EFCCCD}" type="sibTrans" cxnId="{F5202525-6F67-4297-9081-29C8D011B95B}">
      <dgm:prSet/>
      <dgm:spPr/>
      <dgm:t>
        <a:bodyPr/>
        <a:lstStyle/>
        <a:p>
          <a:endParaRPr lang="id-ID" sz="2400"/>
        </a:p>
      </dgm:t>
    </dgm:pt>
    <dgm:pt modelId="{2626B9B8-2FEE-4451-BAC2-4AC5092B1A70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d-ID" sz="2800" dirty="0" smtClean="0"/>
            <a:t>Menggunakan aplikasi Si-Harka</a:t>
          </a:r>
          <a:endParaRPr lang="id-ID" sz="2800" dirty="0"/>
        </a:p>
      </dgm:t>
    </dgm:pt>
    <dgm:pt modelId="{5AC226E7-09F2-43EE-9EE0-860230269CEF}" type="parTrans" cxnId="{F9E45D3F-B512-40F0-823D-9C17D11D043E}">
      <dgm:prSet/>
      <dgm:spPr/>
      <dgm:t>
        <a:bodyPr/>
        <a:lstStyle/>
        <a:p>
          <a:endParaRPr lang="id-ID" sz="2400"/>
        </a:p>
      </dgm:t>
    </dgm:pt>
    <dgm:pt modelId="{E0768A5E-C526-4673-AF55-E18BE7D48764}" type="sibTrans" cxnId="{F9E45D3F-B512-40F0-823D-9C17D11D043E}">
      <dgm:prSet/>
      <dgm:spPr/>
      <dgm:t>
        <a:bodyPr/>
        <a:lstStyle/>
        <a:p>
          <a:endParaRPr lang="id-ID" sz="2400"/>
        </a:p>
      </dgm:t>
    </dgm:pt>
    <dgm:pt modelId="{C083501E-8033-4E35-8C9F-B3F0423E72E1}" type="pres">
      <dgm:prSet presAssocID="{7A2D544B-6DCE-495B-BF8C-066862ADE7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28EE812-A1B5-47B8-BB6F-0C36DA6DE4DF}" type="pres">
      <dgm:prSet presAssocID="{33881E0F-41AE-44F8-85C6-1D4A79211F6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AB98AE4-EA3A-4F0B-81D8-762336041EA8}" type="pres">
      <dgm:prSet presAssocID="{D687595A-B771-4BF3-8B64-5E9E46337915}" presName="spacer" presStyleCnt="0"/>
      <dgm:spPr/>
    </dgm:pt>
    <dgm:pt modelId="{F721B628-C01B-4D86-97DD-C267AD45C37E}" type="pres">
      <dgm:prSet presAssocID="{5FDD5C7B-A856-46E1-B70F-F02CB68ED13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213487C-3351-4A38-A4D3-49695355F21A}" type="pres">
      <dgm:prSet presAssocID="{E5876882-1116-46FB-91C7-DBD844EFCCCD}" presName="spacer" presStyleCnt="0"/>
      <dgm:spPr/>
    </dgm:pt>
    <dgm:pt modelId="{C7C3935C-0D29-40D2-B405-08E5A395C9B8}" type="pres">
      <dgm:prSet presAssocID="{2626B9B8-2FEE-4451-BAC2-4AC5092B1A70}" presName="parentText" presStyleLbl="node1" presStyleIdx="2" presStyleCnt="3" custScaleX="100000" custLinFactNeighborX="21309" custLinFactNeighborY="2776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7EAA8C4-991C-4764-9A0E-A30B18DAAE40}" type="presOf" srcId="{2626B9B8-2FEE-4451-BAC2-4AC5092B1A70}" destId="{C7C3935C-0D29-40D2-B405-08E5A395C9B8}" srcOrd="0" destOrd="0" presId="urn:microsoft.com/office/officeart/2005/8/layout/vList2"/>
    <dgm:cxn modelId="{F9331463-6767-44B9-863C-C981F47BE5AC}" type="presOf" srcId="{7A2D544B-6DCE-495B-BF8C-066862ADE7B4}" destId="{C083501E-8033-4E35-8C9F-B3F0423E72E1}" srcOrd="0" destOrd="0" presId="urn:microsoft.com/office/officeart/2005/8/layout/vList2"/>
    <dgm:cxn modelId="{1CB9EDA3-62D2-4F35-98CC-A1A05391020C}" srcId="{7A2D544B-6DCE-495B-BF8C-066862ADE7B4}" destId="{33881E0F-41AE-44F8-85C6-1D4A79211F6D}" srcOrd="0" destOrd="0" parTransId="{57934D69-FB5F-428F-AD71-4BAD9F762A89}" sibTransId="{D687595A-B771-4BF3-8B64-5E9E46337915}"/>
    <dgm:cxn modelId="{395DD421-1AFB-4177-98A1-15D8A8ABFD14}" type="presOf" srcId="{5FDD5C7B-A856-46E1-B70F-F02CB68ED13F}" destId="{F721B628-C01B-4D86-97DD-C267AD45C37E}" srcOrd="0" destOrd="0" presId="urn:microsoft.com/office/officeart/2005/8/layout/vList2"/>
    <dgm:cxn modelId="{F9E45D3F-B512-40F0-823D-9C17D11D043E}" srcId="{7A2D544B-6DCE-495B-BF8C-066862ADE7B4}" destId="{2626B9B8-2FEE-4451-BAC2-4AC5092B1A70}" srcOrd="2" destOrd="0" parTransId="{5AC226E7-09F2-43EE-9EE0-860230269CEF}" sibTransId="{E0768A5E-C526-4673-AF55-E18BE7D48764}"/>
    <dgm:cxn modelId="{F5202525-6F67-4297-9081-29C8D011B95B}" srcId="{7A2D544B-6DCE-495B-BF8C-066862ADE7B4}" destId="{5FDD5C7B-A856-46E1-B70F-F02CB68ED13F}" srcOrd="1" destOrd="0" parTransId="{7CEBEDAC-AE68-4B10-BA63-36DDFD0D9FCA}" sibTransId="{E5876882-1116-46FB-91C7-DBD844EFCCCD}"/>
    <dgm:cxn modelId="{471DBCD7-E3D2-4908-AC71-909D887168B6}" type="presOf" srcId="{33881E0F-41AE-44F8-85C6-1D4A79211F6D}" destId="{D28EE812-A1B5-47B8-BB6F-0C36DA6DE4DF}" srcOrd="0" destOrd="0" presId="urn:microsoft.com/office/officeart/2005/8/layout/vList2"/>
    <dgm:cxn modelId="{E31EC1EC-E8FE-4E51-B284-A09AF3F11B76}" type="presParOf" srcId="{C083501E-8033-4E35-8C9F-B3F0423E72E1}" destId="{D28EE812-A1B5-47B8-BB6F-0C36DA6DE4DF}" srcOrd="0" destOrd="0" presId="urn:microsoft.com/office/officeart/2005/8/layout/vList2"/>
    <dgm:cxn modelId="{229EEEF8-CCB4-4231-A019-760433ABD8D4}" type="presParOf" srcId="{C083501E-8033-4E35-8C9F-B3F0423E72E1}" destId="{0AB98AE4-EA3A-4F0B-81D8-762336041EA8}" srcOrd="1" destOrd="0" presId="urn:microsoft.com/office/officeart/2005/8/layout/vList2"/>
    <dgm:cxn modelId="{80C254B1-92B9-4F28-92A3-B8A77F59D6D5}" type="presParOf" srcId="{C083501E-8033-4E35-8C9F-B3F0423E72E1}" destId="{F721B628-C01B-4D86-97DD-C267AD45C37E}" srcOrd="2" destOrd="0" presId="urn:microsoft.com/office/officeart/2005/8/layout/vList2"/>
    <dgm:cxn modelId="{DB86B478-19B3-4B05-B16F-E5EEA8D7607E}" type="presParOf" srcId="{C083501E-8033-4E35-8C9F-B3F0423E72E1}" destId="{B213487C-3351-4A38-A4D3-49695355F21A}" srcOrd="3" destOrd="0" presId="urn:microsoft.com/office/officeart/2005/8/layout/vList2"/>
    <dgm:cxn modelId="{FB452A26-891F-4F64-8E3A-3FB06AF06CC0}" type="presParOf" srcId="{C083501E-8033-4E35-8C9F-B3F0423E72E1}" destId="{C7C3935C-0D29-40D2-B405-08E5A395C9B8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C4759B-6E65-4FDA-B70E-63E1F6521D83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53330E9-49E9-44BD-9EF6-059BE858414A}">
      <dgm:prSet phldrT="[Text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DATA PRIBADI DAN KELUARGA</a:t>
          </a:r>
          <a:endParaRPr lang="id-ID" dirty="0">
            <a:solidFill>
              <a:schemeClr val="tx1"/>
            </a:solidFill>
          </a:endParaRPr>
        </a:p>
      </dgm:t>
    </dgm:pt>
    <dgm:pt modelId="{E76D2977-54B7-419F-87FA-B1E668E978D5}" type="parTrans" cxnId="{C161F29B-D7EF-46C6-A081-13E0D6043CBD}">
      <dgm:prSet/>
      <dgm:spPr/>
      <dgm:t>
        <a:bodyPr/>
        <a:lstStyle/>
        <a:p>
          <a:endParaRPr lang="id-ID"/>
        </a:p>
      </dgm:t>
    </dgm:pt>
    <dgm:pt modelId="{26F7F9B7-E268-4925-907A-AE76328A78BB}" type="sibTrans" cxnId="{C161F29B-D7EF-46C6-A081-13E0D6043CBD}">
      <dgm:prSet/>
      <dgm:spPr/>
      <dgm:t>
        <a:bodyPr/>
        <a:lstStyle/>
        <a:p>
          <a:endParaRPr lang="id-ID"/>
        </a:p>
      </dgm:t>
    </dgm:pt>
    <dgm:pt modelId="{42B58100-7778-4681-91DD-D98FD6A8F791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HARTA KEKAYAAN</a:t>
          </a:r>
          <a:endParaRPr lang="id-ID" dirty="0">
            <a:solidFill>
              <a:schemeClr val="tx1"/>
            </a:solidFill>
          </a:endParaRPr>
        </a:p>
      </dgm:t>
    </dgm:pt>
    <dgm:pt modelId="{71FC7D42-6ADF-4D13-81C9-DDDA463A57F3}" type="parTrans" cxnId="{6E540576-0613-484F-B113-F5AC05CFDB83}">
      <dgm:prSet/>
      <dgm:spPr/>
      <dgm:t>
        <a:bodyPr/>
        <a:lstStyle/>
        <a:p>
          <a:endParaRPr lang="id-ID"/>
        </a:p>
      </dgm:t>
    </dgm:pt>
    <dgm:pt modelId="{98CA4DDC-1F36-4407-A989-DFE11A03168F}" type="sibTrans" cxnId="{6E540576-0613-484F-B113-F5AC05CFDB83}">
      <dgm:prSet/>
      <dgm:spPr/>
      <dgm:t>
        <a:bodyPr/>
        <a:lstStyle/>
        <a:p>
          <a:endParaRPr lang="id-ID"/>
        </a:p>
      </dgm:t>
    </dgm:pt>
    <dgm:pt modelId="{DD3BB2C6-7176-4AAB-A388-8F158D6F5C3A}">
      <dgm:prSet phldrT="[Text]"/>
      <dgm:spPr/>
      <dgm:t>
        <a:bodyPr/>
        <a:lstStyle/>
        <a:p>
          <a:r>
            <a:rPr lang="id-ID" dirty="0" smtClean="0"/>
            <a:t>Harta Bergerak</a:t>
          </a:r>
          <a:endParaRPr lang="id-ID" dirty="0"/>
        </a:p>
      </dgm:t>
    </dgm:pt>
    <dgm:pt modelId="{01B5C670-097B-4F21-AD29-B252ECED0DFD}" type="parTrans" cxnId="{72782DF8-51EA-4119-B5CB-08AC7D5086F4}">
      <dgm:prSet/>
      <dgm:spPr/>
      <dgm:t>
        <a:bodyPr/>
        <a:lstStyle/>
        <a:p>
          <a:endParaRPr lang="id-ID"/>
        </a:p>
      </dgm:t>
    </dgm:pt>
    <dgm:pt modelId="{34378A99-0974-470E-B98C-A2907C186E98}" type="sibTrans" cxnId="{72782DF8-51EA-4119-B5CB-08AC7D5086F4}">
      <dgm:prSet/>
      <dgm:spPr/>
      <dgm:t>
        <a:bodyPr/>
        <a:lstStyle/>
        <a:p>
          <a:endParaRPr lang="id-ID"/>
        </a:p>
      </dgm:t>
    </dgm:pt>
    <dgm:pt modelId="{9FA08417-8E36-4DBC-92D0-4558EC0D9FCA}">
      <dgm:prSet phldrT="[Text]"/>
      <dgm:spPr/>
      <dgm:t>
        <a:bodyPr/>
        <a:lstStyle/>
        <a:p>
          <a:r>
            <a:rPr lang="id-ID" dirty="0" smtClean="0"/>
            <a:t>Harta Tidak Bergerak</a:t>
          </a:r>
          <a:endParaRPr lang="id-ID" dirty="0"/>
        </a:p>
      </dgm:t>
    </dgm:pt>
    <dgm:pt modelId="{38E45B93-4BF9-42D3-B012-5C4A8177E873}" type="parTrans" cxnId="{F2269B21-47CE-4042-B2F4-7133EA2BF85A}">
      <dgm:prSet/>
      <dgm:spPr/>
      <dgm:t>
        <a:bodyPr/>
        <a:lstStyle/>
        <a:p>
          <a:endParaRPr lang="id-ID"/>
        </a:p>
      </dgm:t>
    </dgm:pt>
    <dgm:pt modelId="{0BEFA372-66D0-4853-9378-AE0998460E07}" type="sibTrans" cxnId="{F2269B21-47CE-4042-B2F4-7133EA2BF85A}">
      <dgm:prSet/>
      <dgm:spPr/>
      <dgm:t>
        <a:bodyPr/>
        <a:lstStyle/>
        <a:p>
          <a:endParaRPr lang="id-ID"/>
        </a:p>
      </dgm:t>
    </dgm:pt>
    <dgm:pt modelId="{CFCB7408-09DA-438A-BF5E-0A225CA8511D}">
      <dgm:prSet phldrT="[Text]"/>
      <dgm:spPr/>
      <dgm:t>
        <a:bodyPr/>
        <a:lstStyle/>
        <a:p>
          <a:r>
            <a:rPr lang="en-US" dirty="0" smtClean="0"/>
            <a:t>Data Pribadi</a:t>
          </a:r>
          <a:endParaRPr lang="id-ID" dirty="0"/>
        </a:p>
      </dgm:t>
    </dgm:pt>
    <dgm:pt modelId="{9C65A782-AD72-4CC2-BCF1-20F402642AF2}" type="parTrans" cxnId="{614CF164-E3D3-4367-8151-B123174AD33B}">
      <dgm:prSet/>
      <dgm:spPr/>
      <dgm:t>
        <a:bodyPr/>
        <a:lstStyle/>
        <a:p>
          <a:endParaRPr lang="id-ID"/>
        </a:p>
      </dgm:t>
    </dgm:pt>
    <dgm:pt modelId="{8412458C-35D8-46D1-BDD9-35704E87C5E3}" type="sibTrans" cxnId="{614CF164-E3D3-4367-8151-B123174AD33B}">
      <dgm:prSet/>
      <dgm:spPr/>
      <dgm:t>
        <a:bodyPr/>
        <a:lstStyle/>
        <a:p>
          <a:endParaRPr lang="id-ID"/>
        </a:p>
      </dgm:t>
    </dgm:pt>
    <dgm:pt modelId="{A762FE7A-999A-4E7B-86D9-02393FF196B5}">
      <dgm:prSet phldrT="[Text]"/>
      <dgm:spPr/>
      <dgm:t>
        <a:bodyPr/>
        <a:lstStyle/>
        <a:p>
          <a:r>
            <a:rPr lang="en-US" dirty="0" smtClean="0"/>
            <a:t>Data </a:t>
          </a:r>
          <a:r>
            <a:rPr lang="en-US" dirty="0" err="1" smtClean="0"/>
            <a:t>Istri</a:t>
          </a:r>
          <a:r>
            <a:rPr lang="en-US" dirty="0" smtClean="0"/>
            <a:t>/</a:t>
          </a:r>
          <a:r>
            <a:rPr lang="en-US" dirty="0" err="1" smtClean="0"/>
            <a:t>Suami</a:t>
          </a:r>
          <a:endParaRPr lang="id-ID" dirty="0"/>
        </a:p>
      </dgm:t>
    </dgm:pt>
    <dgm:pt modelId="{B05FCF8C-0795-4249-8381-665BB7F10970}" type="parTrans" cxnId="{A2E044A8-D18B-4229-9648-E4EA81A5E6FD}">
      <dgm:prSet/>
      <dgm:spPr/>
      <dgm:t>
        <a:bodyPr/>
        <a:lstStyle/>
        <a:p>
          <a:endParaRPr lang="id-ID"/>
        </a:p>
      </dgm:t>
    </dgm:pt>
    <dgm:pt modelId="{C36C11DE-493A-4BCE-A317-9D88672E2201}" type="sibTrans" cxnId="{A2E044A8-D18B-4229-9648-E4EA81A5E6FD}">
      <dgm:prSet/>
      <dgm:spPr/>
      <dgm:t>
        <a:bodyPr/>
        <a:lstStyle/>
        <a:p>
          <a:endParaRPr lang="id-ID"/>
        </a:p>
      </dgm:t>
    </dgm:pt>
    <dgm:pt modelId="{31CAD0B0-1D25-4D4D-9C05-B09EA13C0FEC}">
      <dgm:prSet phldrT="[Text]"/>
      <dgm:spPr/>
      <dgm:t>
        <a:bodyPr/>
        <a:lstStyle/>
        <a:p>
          <a:r>
            <a:rPr lang="en-US" dirty="0" smtClean="0"/>
            <a:t>Data </a:t>
          </a:r>
          <a:r>
            <a:rPr lang="en-US" dirty="0" err="1" smtClean="0"/>
            <a:t>Anak</a:t>
          </a:r>
          <a:r>
            <a:rPr lang="en-US" dirty="0" smtClean="0"/>
            <a:t> </a:t>
          </a:r>
          <a:r>
            <a:rPr lang="en-US" dirty="0" err="1" smtClean="0"/>
            <a:t>Tanggungan</a:t>
          </a:r>
          <a:endParaRPr lang="id-ID" dirty="0"/>
        </a:p>
      </dgm:t>
    </dgm:pt>
    <dgm:pt modelId="{6B8B2A88-C01A-46FF-8ED9-05A2A896F51E}" type="parTrans" cxnId="{4BFA2676-DABF-4762-9FC1-F9548E40D4CB}">
      <dgm:prSet/>
      <dgm:spPr/>
      <dgm:t>
        <a:bodyPr/>
        <a:lstStyle/>
        <a:p>
          <a:endParaRPr lang="id-ID"/>
        </a:p>
      </dgm:t>
    </dgm:pt>
    <dgm:pt modelId="{7F925FDD-60BB-4C8E-AA6D-F2D35635FD1E}" type="sibTrans" cxnId="{4BFA2676-DABF-4762-9FC1-F9548E40D4CB}">
      <dgm:prSet/>
      <dgm:spPr/>
      <dgm:t>
        <a:bodyPr/>
        <a:lstStyle/>
        <a:p>
          <a:endParaRPr lang="id-ID"/>
        </a:p>
      </dgm:t>
    </dgm:pt>
    <dgm:pt modelId="{1B0E1EDF-FCB4-4238-AF8D-5FA3F8AB0B1D}">
      <dgm:prSet phldrT="[Text]"/>
      <dgm:spPr/>
      <dgm:t>
        <a:bodyPr/>
        <a:lstStyle/>
        <a:p>
          <a:r>
            <a:rPr lang="id-ID" dirty="0" smtClean="0"/>
            <a:t>Surat Berharga</a:t>
          </a:r>
          <a:endParaRPr lang="id-ID" dirty="0"/>
        </a:p>
      </dgm:t>
    </dgm:pt>
    <dgm:pt modelId="{708CB9F8-BF91-4A7D-8E7A-E7BF7FAFAB38}" type="parTrans" cxnId="{B7BA8630-5D90-40D1-945C-42E21C99937C}">
      <dgm:prSet/>
      <dgm:spPr/>
      <dgm:t>
        <a:bodyPr/>
        <a:lstStyle/>
        <a:p>
          <a:endParaRPr lang="id-ID"/>
        </a:p>
      </dgm:t>
    </dgm:pt>
    <dgm:pt modelId="{59566D3A-8860-4F8F-ACA6-BBB6F580A5A6}" type="sibTrans" cxnId="{B7BA8630-5D90-40D1-945C-42E21C99937C}">
      <dgm:prSet/>
      <dgm:spPr/>
      <dgm:t>
        <a:bodyPr/>
        <a:lstStyle/>
        <a:p>
          <a:endParaRPr lang="id-ID"/>
        </a:p>
      </dgm:t>
    </dgm:pt>
    <dgm:pt modelId="{5DD4BB5D-7716-401C-ACF2-6D2EC81F4AA5}">
      <dgm:prSet phldrT="[Text]"/>
      <dgm:spPr/>
      <dgm:t>
        <a:bodyPr/>
        <a:lstStyle/>
        <a:p>
          <a:r>
            <a:rPr lang="en-US" dirty="0" err="1" smtClean="0"/>
            <a:t>Piutang</a:t>
          </a:r>
          <a:r>
            <a:rPr lang="en-US" dirty="0" smtClean="0"/>
            <a:t>/</a:t>
          </a:r>
          <a:r>
            <a:rPr lang="en-US" dirty="0" err="1" smtClean="0"/>
            <a:t>Hutang</a:t>
          </a:r>
          <a:endParaRPr lang="id-ID" dirty="0"/>
        </a:p>
      </dgm:t>
    </dgm:pt>
    <dgm:pt modelId="{F8ED01F8-3AAC-4094-8756-14940D96F317}" type="parTrans" cxnId="{9FA149E4-5400-4266-9495-EFE343947753}">
      <dgm:prSet/>
      <dgm:spPr/>
      <dgm:t>
        <a:bodyPr/>
        <a:lstStyle/>
        <a:p>
          <a:endParaRPr lang="id-ID"/>
        </a:p>
      </dgm:t>
    </dgm:pt>
    <dgm:pt modelId="{6B58AB63-6A26-47A2-B68B-1B10164BE0D1}" type="sibTrans" cxnId="{9FA149E4-5400-4266-9495-EFE343947753}">
      <dgm:prSet/>
      <dgm:spPr/>
      <dgm:t>
        <a:bodyPr/>
        <a:lstStyle/>
        <a:p>
          <a:endParaRPr lang="id-ID"/>
        </a:p>
      </dgm:t>
    </dgm:pt>
    <dgm:pt modelId="{A6BEA193-0C67-409B-8455-A0944ED932F4}">
      <dgm:prSet phldrT="[Text]"/>
      <dgm:spPr/>
      <dgm:t>
        <a:bodyPr/>
        <a:lstStyle/>
        <a:p>
          <a:r>
            <a:rPr lang="sv-SE" dirty="0" smtClean="0"/>
            <a:t>Kas (Tabungan, Deposito, dll)</a:t>
          </a:r>
          <a:endParaRPr lang="id-ID" dirty="0"/>
        </a:p>
      </dgm:t>
    </dgm:pt>
    <dgm:pt modelId="{2643E32B-C7A7-4321-A42B-2F2EF31CF9C5}" type="parTrans" cxnId="{44B9D96D-8892-41DB-B993-FED2D21D97D5}">
      <dgm:prSet/>
      <dgm:spPr/>
      <dgm:t>
        <a:bodyPr/>
        <a:lstStyle/>
        <a:p>
          <a:endParaRPr lang="id-ID"/>
        </a:p>
      </dgm:t>
    </dgm:pt>
    <dgm:pt modelId="{CDDCA713-9AD2-4549-AE0C-27135BE9A165}" type="sibTrans" cxnId="{44B9D96D-8892-41DB-B993-FED2D21D97D5}">
      <dgm:prSet/>
      <dgm:spPr/>
      <dgm:t>
        <a:bodyPr/>
        <a:lstStyle/>
        <a:p>
          <a:endParaRPr lang="id-ID"/>
        </a:p>
      </dgm:t>
    </dgm:pt>
    <dgm:pt modelId="{602A62B6-91C8-43B6-A76C-A5C23173A3C5}">
      <dgm:prSet phldrT="[Text]"/>
      <dgm:spPr/>
      <dgm:t>
        <a:bodyPr/>
        <a:lstStyle/>
        <a:p>
          <a:r>
            <a:rPr lang="en-US" dirty="0" smtClean="0"/>
            <a:t>Data </a:t>
          </a:r>
          <a:r>
            <a:rPr lang="en-US" dirty="0" err="1" smtClean="0"/>
            <a:t>Anak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Tanggungan</a:t>
          </a:r>
          <a:endParaRPr lang="id-ID" dirty="0"/>
        </a:p>
      </dgm:t>
    </dgm:pt>
    <dgm:pt modelId="{CFDECA6C-A63F-4797-8327-41A06DFF3533}" type="parTrans" cxnId="{76408282-45C9-430E-99FB-706A0FEAEA24}">
      <dgm:prSet/>
      <dgm:spPr/>
      <dgm:t>
        <a:bodyPr/>
        <a:lstStyle/>
        <a:p>
          <a:endParaRPr lang="id-ID"/>
        </a:p>
      </dgm:t>
    </dgm:pt>
    <dgm:pt modelId="{255AFA77-2F64-4416-80F9-08AEE46BD1BD}" type="sibTrans" cxnId="{76408282-45C9-430E-99FB-706A0FEAEA24}">
      <dgm:prSet/>
      <dgm:spPr/>
      <dgm:t>
        <a:bodyPr/>
        <a:lstStyle/>
        <a:p>
          <a:endParaRPr lang="id-ID"/>
        </a:p>
      </dgm:t>
    </dgm:pt>
    <dgm:pt modelId="{C37F1E88-1209-4AAF-887D-FE8E96B5ED9E}" type="pres">
      <dgm:prSet presAssocID="{38C4759B-6E65-4FDA-B70E-63E1F6521D8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7328E08-BBB4-46F1-A22E-6B81C525FA0C}" type="pres">
      <dgm:prSet presAssocID="{E53330E9-49E9-44BD-9EF6-059BE858414A}" presName="parentLin" presStyleCnt="0"/>
      <dgm:spPr/>
      <dgm:t>
        <a:bodyPr/>
        <a:lstStyle/>
        <a:p>
          <a:endParaRPr lang="id-ID"/>
        </a:p>
      </dgm:t>
    </dgm:pt>
    <dgm:pt modelId="{71171330-F420-4759-8B3D-41D386A0D312}" type="pres">
      <dgm:prSet presAssocID="{E53330E9-49E9-44BD-9EF6-059BE858414A}" presName="parentLeftMargin" presStyleLbl="node1" presStyleIdx="0" presStyleCnt="2"/>
      <dgm:spPr/>
      <dgm:t>
        <a:bodyPr/>
        <a:lstStyle/>
        <a:p>
          <a:endParaRPr lang="id-ID"/>
        </a:p>
      </dgm:t>
    </dgm:pt>
    <dgm:pt modelId="{1D3BBFEC-DB43-4A4E-92CA-96ABBD4A4CA9}" type="pres">
      <dgm:prSet presAssocID="{E53330E9-49E9-44BD-9EF6-059BE858414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B0A6633-A67E-4EC2-A366-17DB560E7D28}" type="pres">
      <dgm:prSet presAssocID="{E53330E9-49E9-44BD-9EF6-059BE858414A}" presName="negativeSpace" presStyleCnt="0"/>
      <dgm:spPr/>
      <dgm:t>
        <a:bodyPr/>
        <a:lstStyle/>
        <a:p>
          <a:endParaRPr lang="id-ID"/>
        </a:p>
      </dgm:t>
    </dgm:pt>
    <dgm:pt modelId="{C9C926AB-C8B4-4FB1-8364-3A5B8B3AAFAE}" type="pres">
      <dgm:prSet presAssocID="{E53330E9-49E9-44BD-9EF6-059BE858414A}" presName="childText" presStyleLbl="conFgAcc1" presStyleIdx="0" presStyleCnt="2" custLinFactNeighborY="-7276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3D091D-1DFE-494A-BB2A-420AF3875628}" type="pres">
      <dgm:prSet presAssocID="{26F7F9B7-E268-4925-907A-AE76328A78BB}" presName="spaceBetweenRectangles" presStyleCnt="0"/>
      <dgm:spPr/>
      <dgm:t>
        <a:bodyPr/>
        <a:lstStyle/>
        <a:p>
          <a:endParaRPr lang="id-ID"/>
        </a:p>
      </dgm:t>
    </dgm:pt>
    <dgm:pt modelId="{BE54D217-7FB1-4701-8502-4B495F72ADE9}" type="pres">
      <dgm:prSet presAssocID="{42B58100-7778-4681-91DD-D98FD6A8F791}" presName="parentLin" presStyleCnt="0"/>
      <dgm:spPr/>
      <dgm:t>
        <a:bodyPr/>
        <a:lstStyle/>
        <a:p>
          <a:endParaRPr lang="id-ID"/>
        </a:p>
      </dgm:t>
    </dgm:pt>
    <dgm:pt modelId="{B57EB947-9D4B-4621-A599-596AB1699101}" type="pres">
      <dgm:prSet presAssocID="{42B58100-7778-4681-91DD-D98FD6A8F791}" presName="parentLeftMargin" presStyleLbl="node1" presStyleIdx="0" presStyleCnt="2"/>
      <dgm:spPr/>
      <dgm:t>
        <a:bodyPr/>
        <a:lstStyle/>
        <a:p>
          <a:endParaRPr lang="id-ID"/>
        </a:p>
      </dgm:t>
    </dgm:pt>
    <dgm:pt modelId="{3D90A8E5-A893-4F4D-9E94-A72EF36C9549}" type="pres">
      <dgm:prSet presAssocID="{42B58100-7778-4681-91DD-D98FD6A8F79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976FE64-87F2-4942-B5B2-E399E287881A}" type="pres">
      <dgm:prSet presAssocID="{42B58100-7778-4681-91DD-D98FD6A8F791}" presName="negativeSpace" presStyleCnt="0"/>
      <dgm:spPr/>
      <dgm:t>
        <a:bodyPr/>
        <a:lstStyle/>
        <a:p>
          <a:endParaRPr lang="id-ID"/>
        </a:p>
      </dgm:t>
    </dgm:pt>
    <dgm:pt modelId="{482199F9-11D9-4AFD-9653-F1FE5A1BC32B}" type="pres">
      <dgm:prSet presAssocID="{42B58100-7778-4681-91DD-D98FD6A8F791}" presName="childText" presStyleLbl="conFgAcc1" presStyleIdx="1" presStyleCnt="2" custLinFactNeighborY="3777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6408282-45C9-430E-99FB-706A0FEAEA24}" srcId="{E53330E9-49E9-44BD-9EF6-059BE858414A}" destId="{602A62B6-91C8-43B6-A76C-A5C23173A3C5}" srcOrd="3" destOrd="0" parTransId="{CFDECA6C-A63F-4797-8327-41A06DFF3533}" sibTransId="{255AFA77-2F64-4416-80F9-08AEE46BD1BD}"/>
    <dgm:cxn modelId="{9FA149E4-5400-4266-9495-EFE343947753}" srcId="{42B58100-7778-4681-91DD-D98FD6A8F791}" destId="{5DD4BB5D-7716-401C-ACF2-6D2EC81F4AA5}" srcOrd="4" destOrd="0" parTransId="{F8ED01F8-3AAC-4094-8756-14940D96F317}" sibTransId="{6B58AB63-6A26-47A2-B68B-1B10164BE0D1}"/>
    <dgm:cxn modelId="{036CA50E-D09B-4E2D-80A6-BE8DC1C05F54}" type="presOf" srcId="{CFCB7408-09DA-438A-BF5E-0A225CA8511D}" destId="{C9C926AB-C8B4-4FB1-8364-3A5B8B3AAFAE}" srcOrd="0" destOrd="0" presId="urn:microsoft.com/office/officeart/2005/8/layout/list1"/>
    <dgm:cxn modelId="{4BFA2676-DABF-4762-9FC1-F9548E40D4CB}" srcId="{E53330E9-49E9-44BD-9EF6-059BE858414A}" destId="{31CAD0B0-1D25-4D4D-9C05-B09EA13C0FEC}" srcOrd="2" destOrd="0" parTransId="{6B8B2A88-C01A-46FF-8ED9-05A2A896F51E}" sibTransId="{7F925FDD-60BB-4C8E-AA6D-F2D35635FD1E}"/>
    <dgm:cxn modelId="{72782DF8-51EA-4119-B5CB-08AC7D5086F4}" srcId="{42B58100-7778-4681-91DD-D98FD6A8F791}" destId="{DD3BB2C6-7176-4AAB-A388-8F158D6F5C3A}" srcOrd="1" destOrd="0" parTransId="{01B5C670-097B-4F21-AD29-B252ECED0DFD}" sibTransId="{34378A99-0974-470E-B98C-A2907C186E98}"/>
    <dgm:cxn modelId="{A2E044A8-D18B-4229-9648-E4EA81A5E6FD}" srcId="{E53330E9-49E9-44BD-9EF6-059BE858414A}" destId="{A762FE7A-999A-4E7B-86D9-02393FF196B5}" srcOrd="1" destOrd="0" parTransId="{B05FCF8C-0795-4249-8381-665BB7F10970}" sibTransId="{C36C11DE-493A-4BCE-A317-9D88672E2201}"/>
    <dgm:cxn modelId="{007C5C8B-3FD2-48EE-8837-89DAB8290356}" type="presOf" srcId="{1B0E1EDF-FCB4-4238-AF8D-5FA3F8AB0B1D}" destId="{482199F9-11D9-4AFD-9653-F1FE5A1BC32B}" srcOrd="0" destOrd="2" presId="urn:microsoft.com/office/officeart/2005/8/layout/list1"/>
    <dgm:cxn modelId="{A92326EA-4313-40BF-B4CB-FE6EA5B5F1C3}" type="presOf" srcId="{E53330E9-49E9-44BD-9EF6-059BE858414A}" destId="{1D3BBFEC-DB43-4A4E-92CA-96ABBD4A4CA9}" srcOrd="1" destOrd="0" presId="urn:microsoft.com/office/officeart/2005/8/layout/list1"/>
    <dgm:cxn modelId="{44B9D96D-8892-41DB-B993-FED2D21D97D5}" srcId="{42B58100-7778-4681-91DD-D98FD6A8F791}" destId="{A6BEA193-0C67-409B-8455-A0944ED932F4}" srcOrd="3" destOrd="0" parTransId="{2643E32B-C7A7-4321-A42B-2F2EF31CF9C5}" sibTransId="{CDDCA713-9AD2-4549-AE0C-27135BE9A165}"/>
    <dgm:cxn modelId="{C2EFAC9A-8E77-4E85-91B1-A41281FD4974}" type="presOf" srcId="{31CAD0B0-1D25-4D4D-9C05-B09EA13C0FEC}" destId="{C9C926AB-C8B4-4FB1-8364-3A5B8B3AAFAE}" srcOrd="0" destOrd="2" presId="urn:microsoft.com/office/officeart/2005/8/layout/list1"/>
    <dgm:cxn modelId="{614CF164-E3D3-4367-8151-B123174AD33B}" srcId="{E53330E9-49E9-44BD-9EF6-059BE858414A}" destId="{CFCB7408-09DA-438A-BF5E-0A225CA8511D}" srcOrd="0" destOrd="0" parTransId="{9C65A782-AD72-4CC2-BCF1-20F402642AF2}" sibTransId="{8412458C-35D8-46D1-BDD9-35704E87C5E3}"/>
    <dgm:cxn modelId="{67020D09-FB55-4273-A7F3-B166D432F47A}" type="presOf" srcId="{5DD4BB5D-7716-401C-ACF2-6D2EC81F4AA5}" destId="{482199F9-11D9-4AFD-9653-F1FE5A1BC32B}" srcOrd="0" destOrd="4" presId="urn:microsoft.com/office/officeart/2005/8/layout/list1"/>
    <dgm:cxn modelId="{3CD8E46C-1D20-444F-B154-4BD73C58F340}" type="presOf" srcId="{DD3BB2C6-7176-4AAB-A388-8F158D6F5C3A}" destId="{482199F9-11D9-4AFD-9653-F1FE5A1BC32B}" srcOrd="0" destOrd="1" presId="urn:microsoft.com/office/officeart/2005/8/layout/list1"/>
    <dgm:cxn modelId="{02EB3D71-403C-4CD6-BA45-05E81EAF47A6}" type="presOf" srcId="{42B58100-7778-4681-91DD-D98FD6A8F791}" destId="{B57EB947-9D4B-4621-A599-596AB1699101}" srcOrd="0" destOrd="0" presId="urn:microsoft.com/office/officeart/2005/8/layout/list1"/>
    <dgm:cxn modelId="{26243A77-B69B-491D-B35D-8A3EA56A0700}" type="presOf" srcId="{38C4759B-6E65-4FDA-B70E-63E1F6521D83}" destId="{C37F1E88-1209-4AAF-887D-FE8E96B5ED9E}" srcOrd="0" destOrd="0" presId="urn:microsoft.com/office/officeart/2005/8/layout/list1"/>
    <dgm:cxn modelId="{C161F29B-D7EF-46C6-A081-13E0D6043CBD}" srcId="{38C4759B-6E65-4FDA-B70E-63E1F6521D83}" destId="{E53330E9-49E9-44BD-9EF6-059BE858414A}" srcOrd="0" destOrd="0" parTransId="{E76D2977-54B7-419F-87FA-B1E668E978D5}" sibTransId="{26F7F9B7-E268-4925-907A-AE76328A78BB}"/>
    <dgm:cxn modelId="{C047D611-F9E0-4AB4-A3B3-A17C0477A327}" type="presOf" srcId="{602A62B6-91C8-43B6-A76C-A5C23173A3C5}" destId="{C9C926AB-C8B4-4FB1-8364-3A5B8B3AAFAE}" srcOrd="0" destOrd="3" presId="urn:microsoft.com/office/officeart/2005/8/layout/list1"/>
    <dgm:cxn modelId="{F2269B21-47CE-4042-B2F4-7133EA2BF85A}" srcId="{42B58100-7778-4681-91DD-D98FD6A8F791}" destId="{9FA08417-8E36-4DBC-92D0-4558EC0D9FCA}" srcOrd="0" destOrd="0" parTransId="{38E45B93-4BF9-42D3-B012-5C4A8177E873}" sibTransId="{0BEFA372-66D0-4853-9378-AE0998460E07}"/>
    <dgm:cxn modelId="{94E9E35F-2642-41BD-BF79-7B0FE777D845}" type="presOf" srcId="{A6BEA193-0C67-409B-8455-A0944ED932F4}" destId="{482199F9-11D9-4AFD-9653-F1FE5A1BC32B}" srcOrd="0" destOrd="3" presId="urn:microsoft.com/office/officeart/2005/8/layout/list1"/>
    <dgm:cxn modelId="{CA201389-C50E-4A20-98F0-FA4289729380}" type="presOf" srcId="{E53330E9-49E9-44BD-9EF6-059BE858414A}" destId="{71171330-F420-4759-8B3D-41D386A0D312}" srcOrd="0" destOrd="0" presId="urn:microsoft.com/office/officeart/2005/8/layout/list1"/>
    <dgm:cxn modelId="{3547B59F-E252-4777-9AE2-83C19A91EDE0}" type="presOf" srcId="{9FA08417-8E36-4DBC-92D0-4558EC0D9FCA}" destId="{482199F9-11D9-4AFD-9653-F1FE5A1BC32B}" srcOrd="0" destOrd="0" presId="urn:microsoft.com/office/officeart/2005/8/layout/list1"/>
    <dgm:cxn modelId="{EC32D525-13C2-4577-8152-0F9092F8CDFD}" type="presOf" srcId="{A762FE7A-999A-4E7B-86D9-02393FF196B5}" destId="{C9C926AB-C8B4-4FB1-8364-3A5B8B3AAFAE}" srcOrd="0" destOrd="1" presId="urn:microsoft.com/office/officeart/2005/8/layout/list1"/>
    <dgm:cxn modelId="{6E540576-0613-484F-B113-F5AC05CFDB83}" srcId="{38C4759B-6E65-4FDA-B70E-63E1F6521D83}" destId="{42B58100-7778-4681-91DD-D98FD6A8F791}" srcOrd="1" destOrd="0" parTransId="{71FC7D42-6ADF-4D13-81C9-DDDA463A57F3}" sibTransId="{98CA4DDC-1F36-4407-A989-DFE11A03168F}"/>
    <dgm:cxn modelId="{B7BA8630-5D90-40D1-945C-42E21C99937C}" srcId="{42B58100-7778-4681-91DD-D98FD6A8F791}" destId="{1B0E1EDF-FCB4-4238-AF8D-5FA3F8AB0B1D}" srcOrd="2" destOrd="0" parTransId="{708CB9F8-BF91-4A7D-8E7A-E7BF7FAFAB38}" sibTransId="{59566D3A-8860-4F8F-ACA6-BBB6F580A5A6}"/>
    <dgm:cxn modelId="{5F46A0D3-5EEF-4F3A-8DFE-C6AC6B35F5CC}" type="presOf" srcId="{42B58100-7778-4681-91DD-D98FD6A8F791}" destId="{3D90A8E5-A893-4F4D-9E94-A72EF36C9549}" srcOrd="1" destOrd="0" presId="urn:microsoft.com/office/officeart/2005/8/layout/list1"/>
    <dgm:cxn modelId="{61568814-FBC2-47A4-BF84-6047BE90D6C1}" type="presParOf" srcId="{C37F1E88-1209-4AAF-887D-FE8E96B5ED9E}" destId="{07328E08-BBB4-46F1-A22E-6B81C525FA0C}" srcOrd="0" destOrd="0" presId="urn:microsoft.com/office/officeart/2005/8/layout/list1"/>
    <dgm:cxn modelId="{3408C501-50CD-44CF-960F-652697D0B69F}" type="presParOf" srcId="{07328E08-BBB4-46F1-A22E-6B81C525FA0C}" destId="{71171330-F420-4759-8B3D-41D386A0D312}" srcOrd="0" destOrd="0" presId="urn:microsoft.com/office/officeart/2005/8/layout/list1"/>
    <dgm:cxn modelId="{CDD5E2B4-0E67-43EE-AC58-D7834F8EC12F}" type="presParOf" srcId="{07328E08-BBB4-46F1-A22E-6B81C525FA0C}" destId="{1D3BBFEC-DB43-4A4E-92CA-96ABBD4A4CA9}" srcOrd="1" destOrd="0" presId="urn:microsoft.com/office/officeart/2005/8/layout/list1"/>
    <dgm:cxn modelId="{0E24242B-2399-4F84-B56E-D0678C07B3E9}" type="presParOf" srcId="{C37F1E88-1209-4AAF-887D-FE8E96B5ED9E}" destId="{EB0A6633-A67E-4EC2-A366-17DB560E7D28}" srcOrd="1" destOrd="0" presId="urn:microsoft.com/office/officeart/2005/8/layout/list1"/>
    <dgm:cxn modelId="{6458864F-B700-4370-9EC0-AA7993E1C26F}" type="presParOf" srcId="{C37F1E88-1209-4AAF-887D-FE8E96B5ED9E}" destId="{C9C926AB-C8B4-4FB1-8364-3A5B8B3AAFAE}" srcOrd="2" destOrd="0" presId="urn:microsoft.com/office/officeart/2005/8/layout/list1"/>
    <dgm:cxn modelId="{02B95209-34D1-41A5-B6F4-BD0AEC2E5446}" type="presParOf" srcId="{C37F1E88-1209-4AAF-887D-FE8E96B5ED9E}" destId="{7B3D091D-1DFE-494A-BB2A-420AF3875628}" srcOrd="3" destOrd="0" presId="urn:microsoft.com/office/officeart/2005/8/layout/list1"/>
    <dgm:cxn modelId="{06FCE079-963E-485A-8F86-445E24FF8800}" type="presParOf" srcId="{C37F1E88-1209-4AAF-887D-FE8E96B5ED9E}" destId="{BE54D217-7FB1-4701-8502-4B495F72ADE9}" srcOrd="4" destOrd="0" presId="urn:microsoft.com/office/officeart/2005/8/layout/list1"/>
    <dgm:cxn modelId="{B0B73132-60A3-4213-A019-BC6DF8EB7010}" type="presParOf" srcId="{BE54D217-7FB1-4701-8502-4B495F72ADE9}" destId="{B57EB947-9D4B-4621-A599-596AB1699101}" srcOrd="0" destOrd="0" presId="urn:microsoft.com/office/officeart/2005/8/layout/list1"/>
    <dgm:cxn modelId="{ADD163A1-2E7C-445B-A60C-3F8424AA8A38}" type="presParOf" srcId="{BE54D217-7FB1-4701-8502-4B495F72ADE9}" destId="{3D90A8E5-A893-4F4D-9E94-A72EF36C9549}" srcOrd="1" destOrd="0" presId="urn:microsoft.com/office/officeart/2005/8/layout/list1"/>
    <dgm:cxn modelId="{D784DB5D-C3A5-47A3-B7CC-759428366D5A}" type="presParOf" srcId="{C37F1E88-1209-4AAF-887D-FE8E96B5ED9E}" destId="{B976FE64-87F2-4942-B5B2-E399E287881A}" srcOrd="5" destOrd="0" presId="urn:microsoft.com/office/officeart/2005/8/layout/list1"/>
    <dgm:cxn modelId="{5733DDC9-3BFD-4330-9481-7B250C422750}" type="presParOf" srcId="{C37F1E88-1209-4AAF-887D-FE8E96B5ED9E}" destId="{482199F9-11D9-4AFD-9653-F1FE5A1BC32B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358C2E-204B-4395-9368-4BEA9A72751A}">
      <dsp:nvSpPr>
        <dsp:cNvPr id="0" name=""/>
        <dsp:cNvSpPr/>
      </dsp:nvSpPr>
      <dsp:spPr>
        <a:xfrm>
          <a:off x="0" y="66130"/>
          <a:ext cx="8063752" cy="6475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Pencegahan</a:t>
          </a:r>
          <a:r>
            <a:rPr lang="en-US" sz="2700" kern="1200" dirty="0" smtClean="0"/>
            <a:t> </a:t>
          </a:r>
          <a:r>
            <a:rPr lang="id-ID" sz="2700" kern="1200" dirty="0" smtClean="0"/>
            <a:t>K</a:t>
          </a:r>
          <a:r>
            <a:rPr lang="en-US" sz="2700" kern="1200" dirty="0" err="1" smtClean="0"/>
            <a:t>orupsi</a:t>
          </a:r>
          <a:r>
            <a:rPr lang="en-US" sz="2700" kern="1200" dirty="0" smtClean="0"/>
            <a:t>, </a:t>
          </a:r>
          <a:r>
            <a:rPr lang="id-ID" sz="2700" kern="1200" dirty="0" smtClean="0"/>
            <a:t>K</a:t>
          </a:r>
          <a:r>
            <a:rPr lang="en-US" sz="2700" kern="1200" dirty="0" err="1" smtClean="0"/>
            <a:t>olusi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dan</a:t>
          </a:r>
          <a:r>
            <a:rPr lang="en-US" sz="2700" kern="1200" dirty="0" smtClean="0"/>
            <a:t> </a:t>
          </a:r>
          <a:r>
            <a:rPr lang="id-ID" sz="2700" kern="1200" dirty="0" smtClean="0"/>
            <a:t>N</a:t>
          </a:r>
          <a:r>
            <a:rPr lang="en-US" sz="2700" kern="1200" dirty="0" err="1" smtClean="0"/>
            <a:t>epotisme</a:t>
          </a:r>
          <a:endParaRPr lang="en-US" sz="2700" kern="1200" dirty="0"/>
        </a:p>
      </dsp:txBody>
      <dsp:txXfrm>
        <a:off x="0" y="66130"/>
        <a:ext cx="8063752" cy="647595"/>
      </dsp:txXfrm>
    </dsp:sp>
    <dsp:sp modelId="{A3877957-D018-44DE-9541-8175F3E587A5}">
      <dsp:nvSpPr>
        <dsp:cNvPr id="0" name=""/>
        <dsp:cNvSpPr/>
      </dsp:nvSpPr>
      <dsp:spPr>
        <a:xfrm>
          <a:off x="0" y="713725"/>
          <a:ext cx="806375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2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100" kern="1200"/>
        </a:p>
      </dsp:txBody>
      <dsp:txXfrm>
        <a:off x="0" y="713725"/>
        <a:ext cx="8063752" cy="447120"/>
      </dsp:txXfrm>
    </dsp:sp>
    <dsp:sp modelId="{783A1DE8-297F-4F82-AAA7-1220C1C3ACF3}">
      <dsp:nvSpPr>
        <dsp:cNvPr id="0" name=""/>
        <dsp:cNvSpPr/>
      </dsp:nvSpPr>
      <dsp:spPr>
        <a:xfrm>
          <a:off x="0" y="1160845"/>
          <a:ext cx="8063752" cy="647595"/>
        </a:xfrm>
        <a:prstGeom prst="roundRect">
          <a:avLst/>
        </a:prstGeom>
        <a:gradFill rotWithShape="0">
          <a:gsLst>
            <a:gs pos="0">
              <a:schemeClr val="accent3">
                <a:hueOff val="1212170"/>
                <a:satOff val="-12211"/>
                <a:lumOff val="-3464"/>
                <a:alphaOff val="0"/>
                <a:shade val="51000"/>
                <a:satMod val="130000"/>
              </a:schemeClr>
            </a:gs>
            <a:gs pos="80000">
              <a:schemeClr val="accent3">
                <a:hueOff val="1212170"/>
                <a:satOff val="-12211"/>
                <a:lumOff val="-3464"/>
                <a:alphaOff val="0"/>
                <a:shade val="93000"/>
                <a:satMod val="130000"/>
              </a:schemeClr>
            </a:gs>
            <a:gs pos="100000">
              <a:schemeClr val="accent3">
                <a:hueOff val="1212170"/>
                <a:satOff val="-12211"/>
                <a:lumOff val="-346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Pencegahan</a:t>
          </a:r>
          <a:r>
            <a:rPr lang="en-US" sz="2700" kern="1200" dirty="0" smtClean="0"/>
            <a:t> </a:t>
          </a:r>
          <a:r>
            <a:rPr lang="id-ID" sz="2700" kern="1200" dirty="0" smtClean="0"/>
            <a:t>P</a:t>
          </a:r>
          <a:r>
            <a:rPr lang="en-US" sz="2700" kern="1200" dirty="0" err="1" smtClean="0"/>
            <a:t>enyalahgunaan</a:t>
          </a:r>
          <a:r>
            <a:rPr lang="en-US" sz="2700" kern="1200" dirty="0" smtClean="0"/>
            <a:t> </a:t>
          </a:r>
          <a:r>
            <a:rPr lang="id-ID" sz="2700" kern="1200" dirty="0" smtClean="0"/>
            <a:t>W</a:t>
          </a:r>
          <a:r>
            <a:rPr lang="en-US" sz="2700" kern="1200" dirty="0" err="1" smtClean="0"/>
            <a:t>ewenang</a:t>
          </a:r>
          <a:endParaRPr lang="en-US" sz="2700" kern="1200" dirty="0"/>
        </a:p>
      </dsp:txBody>
      <dsp:txXfrm>
        <a:off x="0" y="1160845"/>
        <a:ext cx="8063752" cy="647595"/>
      </dsp:txXfrm>
    </dsp:sp>
    <dsp:sp modelId="{BF8473AE-153D-435B-B437-5DEDFBAA5216}">
      <dsp:nvSpPr>
        <dsp:cNvPr id="0" name=""/>
        <dsp:cNvSpPr/>
      </dsp:nvSpPr>
      <dsp:spPr>
        <a:xfrm>
          <a:off x="0" y="1808440"/>
          <a:ext cx="806375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2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100" kern="1200" dirty="0"/>
        </a:p>
      </dsp:txBody>
      <dsp:txXfrm>
        <a:off x="0" y="1808440"/>
        <a:ext cx="8063752" cy="447120"/>
      </dsp:txXfrm>
    </dsp:sp>
    <dsp:sp modelId="{ED39377B-E037-4753-BDC8-1868897550DD}">
      <dsp:nvSpPr>
        <dsp:cNvPr id="0" name=""/>
        <dsp:cNvSpPr/>
      </dsp:nvSpPr>
      <dsp:spPr>
        <a:xfrm>
          <a:off x="0" y="2255560"/>
          <a:ext cx="8063752" cy="647595"/>
        </a:xfrm>
        <a:prstGeom prst="roundRect">
          <a:avLst/>
        </a:prstGeom>
        <a:gradFill rotWithShape="0">
          <a:gsLst>
            <a:gs pos="0">
              <a:schemeClr val="accent3">
                <a:hueOff val="2424339"/>
                <a:satOff val="-24423"/>
                <a:lumOff val="-6928"/>
                <a:alphaOff val="0"/>
                <a:shade val="51000"/>
                <a:satMod val="130000"/>
              </a:schemeClr>
            </a:gs>
            <a:gs pos="80000">
              <a:schemeClr val="accent3">
                <a:hueOff val="2424339"/>
                <a:satOff val="-24423"/>
                <a:lumOff val="-6928"/>
                <a:alphaOff val="0"/>
                <a:shade val="93000"/>
                <a:satMod val="130000"/>
              </a:schemeClr>
            </a:gs>
            <a:gs pos="100000">
              <a:schemeClr val="accent3">
                <a:hueOff val="2424339"/>
                <a:satOff val="-24423"/>
                <a:lumOff val="-69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Bentuk</a:t>
          </a:r>
          <a:r>
            <a:rPr lang="en-US" sz="2700" kern="1200" dirty="0" smtClean="0"/>
            <a:t> </a:t>
          </a:r>
          <a:r>
            <a:rPr lang="id-ID" sz="2700" kern="1200" dirty="0" smtClean="0"/>
            <a:t>T</a:t>
          </a:r>
          <a:r>
            <a:rPr lang="en-US" sz="2700" kern="1200" dirty="0" err="1" smtClean="0"/>
            <a:t>ransparansi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Aparat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Sipil</a:t>
          </a:r>
          <a:r>
            <a:rPr lang="en-US" sz="2700" kern="1200" dirty="0" smtClean="0"/>
            <a:t> Negara</a:t>
          </a:r>
          <a:endParaRPr lang="en-US" sz="2700" kern="1200" dirty="0"/>
        </a:p>
      </dsp:txBody>
      <dsp:txXfrm>
        <a:off x="0" y="2255560"/>
        <a:ext cx="8063752" cy="647595"/>
      </dsp:txXfrm>
    </dsp:sp>
    <dsp:sp modelId="{EDD7A278-D121-426D-BB81-325CBFAD0033}">
      <dsp:nvSpPr>
        <dsp:cNvPr id="0" name=""/>
        <dsp:cNvSpPr/>
      </dsp:nvSpPr>
      <dsp:spPr>
        <a:xfrm>
          <a:off x="0" y="2903155"/>
          <a:ext cx="806375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2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100" kern="1200" dirty="0"/>
        </a:p>
      </dsp:txBody>
      <dsp:txXfrm>
        <a:off x="0" y="2903155"/>
        <a:ext cx="8063752" cy="447120"/>
      </dsp:txXfrm>
    </dsp:sp>
    <dsp:sp modelId="{DEC74AEA-5A19-45AB-A3E7-025695E8E817}">
      <dsp:nvSpPr>
        <dsp:cNvPr id="0" name=""/>
        <dsp:cNvSpPr/>
      </dsp:nvSpPr>
      <dsp:spPr>
        <a:xfrm>
          <a:off x="0" y="3350274"/>
          <a:ext cx="8063752" cy="647595"/>
        </a:xfrm>
        <a:prstGeom prst="roundRect">
          <a:avLst/>
        </a:prstGeom>
        <a:gradFill rotWithShape="0">
          <a:gsLst>
            <a:gs pos="0">
              <a:schemeClr val="accent3">
                <a:hueOff val="3636509"/>
                <a:satOff val="-36634"/>
                <a:lumOff val="-10392"/>
                <a:alphaOff val="0"/>
                <a:shade val="51000"/>
                <a:satMod val="130000"/>
              </a:schemeClr>
            </a:gs>
            <a:gs pos="80000">
              <a:schemeClr val="accent3">
                <a:hueOff val="3636509"/>
                <a:satOff val="-36634"/>
                <a:lumOff val="-10392"/>
                <a:alphaOff val="0"/>
                <a:shade val="93000"/>
                <a:satMod val="130000"/>
              </a:schemeClr>
            </a:gs>
            <a:gs pos="100000">
              <a:schemeClr val="accent3">
                <a:hueOff val="3636509"/>
                <a:satOff val="-36634"/>
                <a:lumOff val="-10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Penguatan Integritas Aparatur</a:t>
          </a:r>
          <a:endParaRPr lang="en-US" sz="2700" kern="1200" dirty="0"/>
        </a:p>
      </dsp:txBody>
      <dsp:txXfrm>
        <a:off x="0" y="3350274"/>
        <a:ext cx="8063752" cy="64759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E21C2E-36F0-4867-9C5D-59389855181F}">
      <dsp:nvSpPr>
        <dsp:cNvPr id="0" name=""/>
        <dsp:cNvSpPr/>
      </dsp:nvSpPr>
      <dsp:spPr>
        <a:xfrm>
          <a:off x="0" y="319846"/>
          <a:ext cx="3672408" cy="2088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020" tIns="354076" rIns="285020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Penghasilan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dari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Jabatan</a:t>
          </a:r>
          <a:endParaRPr lang="id-ID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Penghasilan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dari</a:t>
          </a:r>
          <a:r>
            <a:rPr lang="en-US" sz="1700" kern="1200" dirty="0" smtClean="0"/>
            <a:t> </a:t>
          </a:r>
          <a:r>
            <a:rPr lang="id-ID" sz="1700" kern="1200" dirty="0" smtClean="0"/>
            <a:t>Profesi</a:t>
          </a:r>
          <a:endParaRPr lang="id-ID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Penghasilan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dari</a:t>
          </a:r>
          <a:r>
            <a:rPr lang="en-US" sz="1700" kern="1200" dirty="0" smtClean="0"/>
            <a:t> </a:t>
          </a:r>
          <a:r>
            <a:rPr lang="id-ID" sz="1700" kern="1200" dirty="0" smtClean="0"/>
            <a:t>Usaha Lain</a:t>
          </a:r>
          <a:endParaRPr lang="id-ID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700" kern="1200" dirty="0" smtClean="0"/>
            <a:t>Penghasilan dari Hibah/lainnya</a:t>
          </a:r>
          <a:endParaRPr lang="id-ID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700" kern="1200" dirty="0" smtClean="0"/>
            <a:t>Penghasilan dari Suami/Istri bekerja</a:t>
          </a:r>
          <a:endParaRPr lang="id-ID" sz="1700" kern="1200" dirty="0"/>
        </a:p>
      </dsp:txBody>
      <dsp:txXfrm>
        <a:off x="0" y="319846"/>
        <a:ext cx="3672408" cy="2088450"/>
      </dsp:txXfrm>
    </dsp:sp>
    <dsp:sp modelId="{630AF459-2CE8-4A87-9694-4803C59831CD}">
      <dsp:nvSpPr>
        <dsp:cNvPr id="0" name=""/>
        <dsp:cNvSpPr/>
      </dsp:nvSpPr>
      <dsp:spPr>
        <a:xfrm>
          <a:off x="183620" y="68926"/>
          <a:ext cx="2570685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solidFill>
                <a:schemeClr val="tx1"/>
              </a:solidFill>
            </a:rPr>
            <a:t>PENGHASILAN</a:t>
          </a:r>
          <a:endParaRPr lang="id-ID" sz="1700" kern="1200" dirty="0">
            <a:solidFill>
              <a:schemeClr val="tx1"/>
            </a:solidFill>
          </a:endParaRPr>
        </a:p>
      </dsp:txBody>
      <dsp:txXfrm>
        <a:off x="183620" y="68926"/>
        <a:ext cx="2570685" cy="501840"/>
      </dsp:txXfrm>
    </dsp:sp>
    <dsp:sp modelId="{FEC34B08-D27B-4164-AB45-B4CBC79F49CC}">
      <dsp:nvSpPr>
        <dsp:cNvPr id="0" name=""/>
        <dsp:cNvSpPr/>
      </dsp:nvSpPr>
      <dsp:spPr>
        <a:xfrm>
          <a:off x="0" y="2751016"/>
          <a:ext cx="3672408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020" tIns="354076" rIns="285020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Pengeluaran</a:t>
          </a:r>
          <a:r>
            <a:rPr lang="en-US" sz="1700" kern="1200" dirty="0" smtClean="0"/>
            <a:t> per </a:t>
          </a:r>
          <a:r>
            <a:rPr lang="en-US" sz="1700" kern="1200" dirty="0" err="1" smtClean="0"/>
            <a:t>Tahun</a:t>
          </a:r>
          <a:endParaRPr lang="id-ID" sz="1700" kern="1200" dirty="0"/>
        </a:p>
      </dsp:txBody>
      <dsp:txXfrm>
        <a:off x="0" y="2751016"/>
        <a:ext cx="3672408" cy="722925"/>
      </dsp:txXfrm>
    </dsp:sp>
    <dsp:sp modelId="{5579AC72-058A-4C9D-B28E-50B92124555D}">
      <dsp:nvSpPr>
        <dsp:cNvPr id="0" name=""/>
        <dsp:cNvSpPr/>
      </dsp:nvSpPr>
      <dsp:spPr>
        <a:xfrm>
          <a:off x="183620" y="2500096"/>
          <a:ext cx="2570685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>
              <a:solidFill>
                <a:schemeClr val="tx1"/>
              </a:solidFill>
            </a:rPr>
            <a:t>PENGELUARAN</a:t>
          </a:r>
          <a:endParaRPr lang="id-ID" sz="1700" kern="1200" dirty="0">
            <a:solidFill>
              <a:schemeClr val="tx1"/>
            </a:solidFill>
          </a:endParaRPr>
        </a:p>
      </dsp:txBody>
      <dsp:txXfrm>
        <a:off x="183620" y="2500096"/>
        <a:ext cx="2570685" cy="501840"/>
      </dsp:txXfrm>
    </dsp:sp>
    <dsp:sp modelId="{546E9E89-4646-4EE2-9C73-0C8E040F7137}">
      <dsp:nvSpPr>
        <dsp:cNvPr id="0" name=""/>
        <dsp:cNvSpPr/>
      </dsp:nvSpPr>
      <dsp:spPr>
        <a:xfrm>
          <a:off x="0" y="3816661"/>
          <a:ext cx="3672408" cy="722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020" tIns="354076" rIns="285020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Surat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Pernyataan</a:t>
          </a:r>
          <a:endParaRPr lang="id-ID" sz="1700" kern="1200" dirty="0"/>
        </a:p>
      </dsp:txBody>
      <dsp:txXfrm>
        <a:off x="0" y="3816661"/>
        <a:ext cx="3672408" cy="722925"/>
      </dsp:txXfrm>
    </dsp:sp>
    <dsp:sp modelId="{9C397AF3-F5D3-468D-A4EF-CDE54704C8C0}">
      <dsp:nvSpPr>
        <dsp:cNvPr id="0" name=""/>
        <dsp:cNvSpPr/>
      </dsp:nvSpPr>
      <dsp:spPr>
        <a:xfrm>
          <a:off x="183620" y="3565741"/>
          <a:ext cx="2570685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SURAT PERNYATAAN  </a:t>
          </a:r>
          <a:endParaRPr lang="id-ID" sz="1700" kern="1200" dirty="0">
            <a:solidFill>
              <a:schemeClr val="tx1"/>
            </a:solidFill>
          </a:endParaRPr>
        </a:p>
      </dsp:txBody>
      <dsp:txXfrm>
        <a:off x="183620" y="3565741"/>
        <a:ext cx="2570685" cy="50184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5B6282-0ACF-4A47-AF68-F19FEB7E7E6C}">
      <dsp:nvSpPr>
        <dsp:cNvPr id="0" name=""/>
        <dsp:cNvSpPr/>
      </dsp:nvSpPr>
      <dsp:spPr>
        <a:xfrm>
          <a:off x="4947" y="1179668"/>
          <a:ext cx="1374463" cy="1374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HARTA ASN</a:t>
          </a:r>
          <a:endParaRPr lang="id-ID" sz="2000" kern="1200" dirty="0">
            <a:solidFill>
              <a:schemeClr val="tx1"/>
            </a:solidFill>
          </a:endParaRPr>
        </a:p>
      </dsp:txBody>
      <dsp:txXfrm>
        <a:off x="4947" y="1179668"/>
        <a:ext cx="1374463" cy="1374463"/>
      </dsp:txXfrm>
    </dsp:sp>
    <dsp:sp modelId="{EF3DFCEE-B9ED-47C4-96AD-B9D0F4FD2CA2}">
      <dsp:nvSpPr>
        <dsp:cNvPr id="0" name=""/>
        <dsp:cNvSpPr/>
      </dsp:nvSpPr>
      <dsp:spPr>
        <a:xfrm>
          <a:off x="1491016" y="1468305"/>
          <a:ext cx="797188" cy="79718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>
            <a:solidFill>
              <a:schemeClr val="bg2">
                <a:lumMod val="90000"/>
                <a:lumOff val="10000"/>
              </a:schemeClr>
            </a:solidFill>
          </a:endParaRPr>
        </a:p>
      </dsp:txBody>
      <dsp:txXfrm>
        <a:off x="1491016" y="1468305"/>
        <a:ext cx="797188" cy="797188"/>
      </dsp:txXfrm>
    </dsp:sp>
    <dsp:sp modelId="{ABC3098E-85B8-4F9D-BD61-C2E2EB7DA12B}">
      <dsp:nvSpPr>
        <dsp:cNvPr id="0" name=""/>
        <dsp:cNvSpPr/>
      </dsp:nvSpPr>
      <dsp:spPr>
        <a:xfrm>
          <a:off x="2399811" y="1179668"/>
          <a:ext cx="1374463" cy="1374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HARTA SUAMI / ISTRI</a:t>
          </a:r>
          <a:endParaRPr lang="id-ID" sz="1100" kern="1200" dirty="0">
            <a:solidFill>
              <a:schemeClr val="tx1"/>
            </a:solidFill>
          </a:endParaRPr>
        </a:p>
      </dsp:txBody>
      <dsp:txXfrm>
        <a:off x="2399811" y="1179668"/>
        <a:ext cx="1374463" cy="1374463"/>
      </dsp:txXfrm>
    </dsp:sp>
    <dsp:sp modelId="{855BDE83-3EDF-46CE-AC42-651CB759AAA2}">
      <dsp:nvSpPr>
        <dsp:cNvPr id="0" name=""/>
        <dsp:cNvSpPr/>
      </dsp:nvSpPr>
      <dsp:spPr>
        <a:xfrm>
          <a:off x="3885881" y="1468305"/>
          <a:ext cx="797188" cy="79718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300" kern="1200">
            <a:solidFill>
              <a:schemeClr val="bg2">
                <a:lumMod val="90000"/>
                <a:lumOff val="10000"/>
              </a:schemeClr>
            </a:solidFill>
          </a:endParaRPr>
        </a:p>
      </dsp:txBody>
      <dsp:txXfrm>
        <a:off x="3885881" y="1468305"/>
        <a:ext cx="797188" cy="797188"/>
      </dsp:txXfrm>
    </dsp:sp>
    <dsp:sp modelId="{F96B3F95-961D-4C3D-8189-A4B826B5AB68}">
      <dsp:nvSpPr>
        <dsp:cNvPr id="0" name=""/>
        <dsp:cNvSpPr/>
      </dsp:nvSpPr>
      <dsp:spPr>
        <a:xfrm>
          <a:off x="4794676" y="1179668"/>
          <a:ext cx="1374463" cy="13744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HARTA ANAK </a:t>
          </a:r>
          <a:r>
            <a:rPr lang="en-US" sz="1000" kern="1200" dirty="0" smtClean="0">
              <a:solidFill>
                <a:schemeClr val="tx1"/>
              </a:solidFill>
            </a:rPr>
            <a:t>TANGGUNGAN</a:t>
          </a:r>
          <a:endParaRPr lang="id-ID" sz="1000" kern="1200" dirty="0">
            <a:solidFill>
              <a:schemeClr val="tx1"/>
            </a:solidFill>
          </a:endParaRPr>
        </a:p>
      </dsp:txBody>
      <dsp:txXfrm>
        <a:off x="4794676" y="1179668"/>
        <a:ext cx="1374463" cy="1374463"/>
      </dsp:txXfrm>
    </dsp:sp>
    <dsp:sp modelId="{3B5A462C-DEF0-48B5-A344-41AC8C9ED4B0}">
      <dsp:nvSpPr>
        <dsp:cNvPr id="0" name=""/>
        <dsp:cNvSpPr/>
      </dsp:nvSpPr>
      <dsp:spPr>
        <a:xfrm>
          <a:off x="6280746" y="1468305"/>
          <a:ext cx="797188" cy="797188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300" kern="1200">
            <a:solidFill>
              <a:schemeClr val="bg2">
                <a:lumMod val="90000"/>
                <a:lumOff val="10000"/>
              </a:schemeClr>
            </a:solidFill>
          </a:endParaRPr>
        </a:p>
      </dsp:txBody>
      <dsp:txXfrm>
        <a:off x="6280746" y="1468305"/>
        <a:ext cx="797188" cy="797188"/>
      </dsp:txXfrm>
    </dsp:sp>
    <dsp:sp modelId="{5F9439D0-8314-469A-AF79-0372D4277274}">
      <dsp:nvSpPr>
        <dsp:cNvPr id="0" name=""/>
        <dsp:cNvSpPr/>
      </dsp:nvSpPr>
      <dsp:spPr>
        <a:xfrm>
          <a:off x="7189541" y="1179668"/>
          <a:ext cx="1374463" cy="1374463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tx1"/>
              </a:solidFill>
            </a:rPr>
            <a:t>HARTA </a:t>
          </a:r>
          <a:r>
            <a:rPr lang="en-US" sz="1600" b="0" kern="1200" spc="-150" dirty="0" smtClean="0">
              <a:solidFill>
                <a:schemeClr val="tx1"/>
              </a:solidFill>
            </a:rPr>
            <a:t>KEKAYAAN</a:t>
          </a:r>
          <a:endParaRPr lang="id-ID" sz="1600" b="0" kern="1200" spc="-150" dirty="0">
            <a:solidFill>
              <a:schemeClr val="tx1"/>
            </a:solidFill>
          </a:endParaRPr>
        </a:p>
      </dsp:txBody>
      <dsp:txXfrm>
        <a:off x="7189541" y="1179668"/>
        <a:ext cx="1374463" cy="137446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48BAA7-6B85-46F2-A2C9-F3080D0E86A4}">
      <dsp:nvSpPr>
        <dsp:cNvPr id="0" name=""/>
        <dsp:cNvSpPr/>
      </dsp:nvSpPr>
      <dsp:spPr>
        <a:xfrm>
          <a:off x="0" y="357830"/>
          <a:ext cx="808168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66C67-6180-423A-AC88-D74EE6569EAA}">
      <dsp:nvSpPr>
        <dsp:cNvPr id="0" name=""/>
        <dsp:cNvSpPr/>
      </dsp:nvSpPr>
      <dsp:spPr>
        <a:xfrm>
          <a:off x="404084" y="77390"/>
          <a:ext cx="6921160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28" tIns="0" rIns="21382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Memonitor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kepatuhan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penyampaian</a:t>
          </a:r>
          <a:r>
            <a:rPr lang="en-US" sz="1800" kern="1200" dirty="0" smtClean="0">
              <a:solidFill>
                <a:schemeClr val="tx1"/>
              </a:solidFill>
            </a:rPr>
            <a:t> LHKASN;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04084" y="77390"/>
        <a:ext cx="6921160" cy="560880"/>
      </dsp:txXfrm>
    </dsp:sp>
    <dsp:sp modelId="{156589AB-3FA0-480B-803B-287F75E7F476}">
      <dsp:nvSpPr>
        <dsp:cNvPr id="0" name=""/>
        <dsp:cNvSpPr/>
      </dsp:nvSpPr>
      <dsp:spPr>
        <a:xfrm>
          <a:off x="0" y="1219670"/>
          <a:ext cx="808168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27302"/>
              <a:satOff val="-7327"/>
              <a:lumOff val="-2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FFED4-0335-4A77-BC3A-D2E71C1397FA}">
      <dsp:nvSpPr>
        <dsp:cNvPr id="0" name=""/>
        <dsp:cNvSpPr/>
      </dsp:nvSpPr>
      <dsp:spPr>
        <a:xfrm>
          <a:off x="404084" y="939230"/>
          <a:ext cx="6921160" cy="560880"/>
        </a:xfrm>
        <a:prstGeom prst="roundRect">
          <a:avLst/>
        </a:prstGeom>
        <a:solidFill>
          <a:schemeClr val="accent3">
            <a:hueOff val="727302"/>
            <a:satOff val="-7327"/>
            <a:lumOff val="-2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28" tIns="0" rIns="21382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Berkoordinasi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dengan</a:t>
          </a:r>
          <a:r>
            <a:rPr lang="en-US" sz="1800" kern="1200" dirty="0" smtClean="0">
              <a:solidFill>
                <a:schemeClr val="tx1"/>
              </a:solidFill>
            </a:rPr>
            <a:t> unit </a:t>
          </a:r>
          <a:r>
            <a:rPr lang="en-US" sz="1800" kern="1200" dirty="0" err="1" smtClean="0">
              <a:solidFill>
                <a:schemeClr val="tx1"/>
              </a:solidFill>
            </a:rPr>
            <a:t>koordinator</a:t>
          </a:r>
          <a:r>
            <a:rPr lang="en-US" sz="1800" kern="1200" dirty="0" smtClean="0">
              <a:solidFill>
                <a:schemeClr val="tx1"/>
              </a:solidFill>
            </a:rPr>
            <a:t> LHKASN;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04084" y="939230"/>
        <a:ext cx="6921160" cy="560880"/>
      </dsp:txXfrm>
    </dsp:sp>
    <dsp:sp modelId="{07573182-BCFE-4F31-BC05-6254C9F236FF}">
      <dsp:nvSpPr>
        <dsp:cNvPr id="0" name=""/>
        <dsp:cNvSpPr/>
      </dsp:nvSpPr>
      <dsp:spPr>
        <a:xfrm>
          <a:off x="0" y="2081510"/>
          <a:ext cx="808168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454604"/>
              <a:satOff val="-14654"/>
              <a:lumOff val="-4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CEA80-D243-49D6-BAD4-1A6036A37DCB}">
      <dsp:nvSpPr>
        <dsp:cNvPr id="0" name=""/>
        <dsp:cNvSpPr/>
      </dsp:nvSpPr>
      <dsp:spPr>
        <a:xfrm>
          <a:off x="404084" y="1801070"/>
          <a:ext cx="6921160" cy="560880"/>
        </a:xfrm>
        <a:prstGeom prst="roundRect">
          <a:avLst/>
        </a:prstGeom>
        <a:solidFill>
          <a:schemeClr val="accent3">
            <a:hueOff val="1454604"/>
            <a:satOff val="-14654"/>
            <a:lumOff val="-4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28" tIns="0" rIns="21382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Melakukan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verifikasi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atas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kewajaran</a:t>
          </a:r>
          <a:r>
            <a:rPr lang="en-US" sz="1800" kern="1200" dirty="0" smtClean="0">
              <a:solidFill>
                <a:schemeClr val="tx1"/>
              </a:solidFill>
            </a:rPr>
            <a:t> LHKASN;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04084" y="1801070"/>
        <a:ext cx="6921160" cy="560880"/>
      </dsp:txXfrm>
    </dsp:sp>
    <dsp:sp modelId="{6CB845AC-02FF-4CD5-8D84-76787E096EA0}">
      <dsp:nvSpPr>
        <dsp:cNvPr id="0" name=""/>
        <dsp:cNvSpPr/>
      </dsp:nvSpPr>
      <dsp:spPr>
        <a:xfrm>
          <a:off x="0" y="2943350"/>
          <a:ext cx="808168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181905"/>
              <a:satOff val="-21980"/>
              <a:lumOff val="-6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EE839E-7037-488E-98EE-F51D677C2EA8}">
      <dsp:nvSpPr>
        <dsp:cNvPr id="0" name=""/>
        <dsp:cNvSpPr/>
      </dsp:nvSpPr>
      <dsp:spPr>
        <a:xfrm>
          <a:off x="404084" y="2662910"/>
          <a:ext cx="6921160" cy="560880"/>
        </a:xfrm>
        <a:prstGeom prst="roundRect">
          <a:avLst/>
        </a:prstGeom>
        <a:solidFill>
          <a:schemeClr val="accent3">
            <a:hueOff val="2181905"/>
            <a:satOff val="-21980"/>
            <a:lumOff val="-6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28" tIns="0" rIns="21382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Melakukan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klarifikasi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kepada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wajib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lapor</a:t>
          </a:r>
          <a:r>
            <a:rPr lang="en-US" sz="1800" kern="1200" dirty="0" smtClean="0">
              <a:solidFill>
                <a:schemeClr val="tx1"/>
              </a:solidFill>
            </a:rPr>
            <a:t> yang </a:t>
          </a:r>
          <a:r>
            <a:rPr lang="en-US" sz="1800" kern="1200" dirty="0" err="1" smtClean="0">
              <a:solidFill>
                <a:schemeClr val="tx1"/>
              </a:solidFill>
            </a:rPr>
            <a:t>mengindikasikan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adanya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ketidakwajaran</a:t>
          </a:r>
          <a:r>
            <a:rPr lang="en-US" sz="1800" kern="1200" dirty="0" smtClean="0">
              <a:solidFill>
                <a:schemeClr val="tx1"/>
              </a:solidFill>
            </a:rPr>
            <a:t>;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04084" y="2662910"/>
        <a:ext cx="6921160" cy="560880"/>
      </dsp:txXfrm>
    </dsp:sp>
    <dsp:sp modelId="{E62E3FCA-75AF-4EA9-A2DC-CE5FDE975868}">
      <dsp:nvSpPr>
        <dsp:cNvPr id="0" name=""/>
        <dsp:cNvSpPr/>
      </dsp:nvSpPr>
      <dsp:spPr>
        <a:xfrm>
          <a:off x="0" y="3805190"/>
          <a:ext cx="808168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909207"/>
              <a:satOff val="-29307"/>
              <a:lumOff val="-8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156691-F300-4AE6-9FA6-3F2B15F4C004}">
      <dsp:nvSpPr>
        <dsp:cNvPr id="0" name=""/>
        <dsp:cNvSpPr/>
      </dsp:nvSpPr>
      <dsp:spPr>
        <a:xfrm>
          <a:off x="404084" y="3524750"/>
          <a:ext cx="6921160" cy="560880"/>
        </a:xfrm>
        <a:prstGeom prst="roundRect">
          <a:avLst/>
        </a:prstGeom>
        <a:solidFill>
          <a:schemeClr val="accent3">
            <a:hueOff val="2909207"/>
            <a:satOff val="-29307"/>
            <a:lumOff val="-8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28" tIns="0" rIns="21382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Melakukan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pemeriksaan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dengan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tujuan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tertentu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terkait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mengindikasikan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adanya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ketidakwajaran</a:t>
          </a:r>
          <a:r>
            <a:rPr lang="en-US" sz="1800" kern="1200" dirty="0" smtClean="0">
              <a:solidFill>
                <a:schemeClr val="tx1"/>
              </a:solidFill>
            </a:rPr>
            <a:t>;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04084" y="3524750"/>
        <a:ext cx="6921160" cy="560880"/>
      </dsp:txXfrm>
    </dsp:sp>
    <dsp:sp modelId="{EFCFD3FD-7D7C-4C49-8AC6-9846F71FF513}">
      <dsp:nvSpPr>
        <dsp:cNvPr id="0" name=""/>
        <dsp:cNvSpPr/>
      </dsp:nvSpPr>
      <dsp:spPr>
        <a:xfrm>
          <a:off x="0" y="4667030"/>
          <a:ext cx="8081682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636509"/>
              <a:satOff val="-36634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96B8C7-97F7-42DA-93DF-249F0017D6C0}">
      <dsp:nvSpPr>
        <dsp:cNvPr id="0" name=""/>
        <dsp:cNvSpPr/>
      </dsp:nvSpPr>
      <dsp:spPr>
        <a:xfrm>
          <a:off x="404084" y="4386590"/>
          <a:ext cx="6921160" cy="560880"/>
        </a:xfrm>
        <a:prstGeom prst="roundRect">
          <a:avLst/>
        </a:prstGeom>
        <a:solidFill>
          <a:schemeClr val="accent3">
            <a:hueOff val="3636509"/>
            <a:satOff val="-36634"/>
            <a:lumOff val="-10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28" tIns="0" rIns="21382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Menyampaikan</a:t>
          </a:r>
          <a:r>
            <a:rPr lang="en-US" sz="1600" kern="1200" dirty="0" smtClean="0">
              <a:solidFill>
                <a:schemeClr val="tx1"/>
              </a:solidFill>
            </a:rPr>
            <a:t> laporan pada setiap </a:t>
          </a:r>
          <a:r>
            <a:rPr lang="en-US" sz="1600" kern="1200" dirty="0" err="1" smtClean="0">
              <a:solidFill>
                <a:schemeClr val="tx1"/>
              </a:solidFill>
            </a:rPr>
            <a:t>akhir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tahun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atas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id-ID" sz="1600" kern="1200" dirty="0" smtClean="0">
              <a:solidFill>
                <a:schemeClr val="tx1"/>
              </a:solidFill>
            </a:rPr>
            <a:t>pelaksanaan edaran ini </a:t>
          </a:r>
          <a:r>
            <a:rPr lang="en-US" sz="1600" kern="1200" dirty="0" err="1" smtClean="0">
              <a:solidFill>
                <a:schemeClr val="tx1"/>
              </a:solidFill>
            </a:rPr>
            <a:t>kepada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smtClean="0">
              <a:solidFill>
                <a:schemeClr val="tx1"/>
              </a:solidFill>
            </a:rPr>
            <a:t>Pimpinan </a:t>
          </a:r>
          <a:r>
            <a:rPr lang="en-US" sz="1600" kern="1200" dirty="0" err="1" smtClean="0">
              <a:solidFill>
                <a:schemeClr val="tx1"/>
              </a:solidFill>
            </a:rPr>
            <a:t>Instansi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dan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ditembusan</a:t>
          </a:r>
          <a:r>
            <a:rPr lang="en-US" sz="1600" kern="1200" dirty="0" smtClean="0">
              <a:solidFill>
                <a:schemeClr val="tx1"/>
              </a:solidFill>
            </a:rPr>
            <a:t> kepada Menteri PAN dan RB.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04084" y="4386590"/>
        <a:ext cx="6921160" cy="5608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48BAA7-6B85-46F2-A2C9-F3080D0E86A4}">
      <dsp:nvSpPr>
        <dsp:cNvPr id="0" name=""/>
        <dsp:cNvSpPr/>
      </dsp:nvSpPr>
      <dsp:spPr>
        <a:xfrm>
          <a:off x="0" y="333122"/>
          <a:ext cx="808168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66C67-6180-423A-AC88-D74EE6569EAA}">
      <dsp:nvSpPr>
        <dsp:cNvPr id="0" name=""/>
        <dsp:cNvSpPr/>
      </dsp:nvSpPr>
      <dsp:spPr>
        <a:xfrm>
          <a:off x="404084" y="67442"/>
          <a:ext cx="6921160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28" tIns="0" rIns="21382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Me</a:t>
          </a:r>
          <a:r>
            <a:rPr lang="id-ID" sz="2400" kern="1200" dirty="0" smtClean="0">
              <a:solidFill>
                <a:schemeClr val="tx1"/>
              </a:solidFill>
            </a:rPr>
            <a:t>netapkan pejabat wajib lapor LHKPN</a:t>
          </a:r>
          <a:r>
            <a:rPr lang="en-US" sz="2400" kern="1200" dirty="0" smtClean="0">
              <a:solidFill>
                <a:schemeClr val="tx1"/>
              </a:solidFill>
            </a:rPr>
            <a:t>;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4084" y="67442"/>
        <a:ext cx="6921160" cy="531360"/>
      </dsp:txXfrm>
    </dsp:sp>
    <dsp:sp modelId="{156589AB-3FA0-480B-803B-287F75E7F476}">
      <dsp:nvSpPr>
        <dsp:cNvPr id="0" name=""/>
        <dsp:cNvSpPr/>
      </dsp:nvSpPr>
      <dsp:spPr>
        <a:xfrm>
          <a:off x="0" y="1149602"/>
          <a:ext cx="808168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27302"/>
              <a:satOff val="-7327"/>
              <a:lumOff val="-2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FFED4-0335-4A77-BC3A-D2E71C1397FA}">
      <dsp:nvSpPr>
        <dsp:cNvPr id="0" name=""/>
        <dsp:cNvSpPr/>
      </dsp:nvSpPr>
      <dsp:spPr>
        <a:xfrm>
          <a:off x="404084" y="883922"/>
          <a:ext cx="6921160" cy="531360"/>
        </a:xfrm>
        <a:prstGeom prst="roundRect">
          <a:avLst/>
        </a:prstGeom>
        <a:solidFill>
          <a:schemeClr val="accent3">
            <a:hueOff val="727302"/>
            <a:satOff val="-7327"/>
            <a:lumOff val="-2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28" tIns="0" rIns="21382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solidFill>
                <a:schemeClr val="tx1"/>
              </a:solidFill>
            </a:rPr>
            <a:t>Menetapkan wajib lapor bagi seluruh pegawai ASN yang tidak wajib LHKPN  untuk menyampaikan LHKASN</a:t>
          </a:r>
          <a:r>
            <a:rPr lang="en-US" sz="2000" kern="1200" dirty="0" smtClean="0">
              <a:solidFill>
                <a:schemeClr val="tx1"/>
              </a:solidFill>
            </a:rPr>
            <a:t>;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04084" y="883922"/>
        <a:ext cx="6921160" cy="531360"/>
      </dsp:txXfrm>
    </dsp:sp>
    <dsp:sp modelId="{07573182-BCFE-4F31-BC05-6254C9F236FF}">
      <dsp:nvSpPr>
        <dsp:cNvPr id="0" name=""/>
        <dsp:cNvSpPr/>
      </dsp:nvSpPr>
      <dsp:spPr>
        <a:xfrm>
          <a:off x="0" y="1966082"/>
          <a:ext cx="808168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454604"/>
              <a:satOff val="-14654"/>
              <a:lumOff val="-4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CEA80-D243-49D6-BAD4-1A6036A37DCB}">
      <dsp:nvSpPr>
        <dsp:cNvPr id="0" name=""/>
        <dsp:cNvSpPr/>
      </dsp:nvSpPr>
      <dsp:spPr>
        <a:xfrm>
          <a:off x="404084" y="1700402"/>
          <a:ext cx="6921160" cy="531360"/>
        </a:xfrm>
        <a:prstGeom prst="roundRect">
          <a:avLst/>
        </a:prstGeom>
        <a:solidFill>
          <a:schemeClr val="accent3">
            <a:hueOff val="1454604"/>
            <a:satOff val="-14654"/>
            <a:lumOff val="-4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28" tIns="0" rIns="21382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Me</a:t>
          </a:r>
          <a:r>
            <a:rPr lang="id-ID" sz="2400" kern="1200" dirty="0" smtClean="0">
              <a:solidFill>
                <a:schemeClr val="tx1"/>
              </a:solidFill>
            </a:rPr>
            <a:t>nggunakan formulir LHKASN yang telah ditetapkan dalam surat edaran ini</a:t>
          </a:r>
          <a:r>
            <a:rPr lang="en-US" sz="2400" kern="1200" dirty="0" smtClean="0">
              <a:solidFill>
                <a:schemeClr val="tx1"/>
              </a:solidFill>
            </a:rPr>
            <a:t>;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4084" y="1700402"/>
        <a:ext cx="6921160" cy="531360"/>
      </dsp:txXfrm>
    </dsp:sp>
    <dsp:sp modelId="{6CB845AC-02FF-4CD5-8D84-76787E096EA0}">
      <dsp:nvSpPr>
        <dsp:cNvPr id="0" name=""/>
        <dsp:cNvSpPr/>
      </dsp:nvSpPr>
      <dsp:spPr>
        <a:xfrm>
          <a:off x="0" y="2782562"/>
          <a:ext cx="808168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181905"/>
              <a:satOff val="-21980"/>
              <a:lumOff val="-6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EE839E-7037-488E-98EE-F51D677C2EA8}">
      <dsp:nvSpPr>
        <dsp:cNvPr id="0" name=""/>
        <dsp:cNvSpPr/>
      </dsp:nvSpPr>
      <dsp:spPr>
        <a:xfrm>
          <a:off x="404084" y="2516882"/>
          <a:ext cx="6921160" cy="531360"/>
        </a:xfrm>
        <a:prstGeom prst="roundRect">
          <a:avLst/>
        </a:prstGeom>
        <a:solidFill>
          <a:schemeClr val="accent3">
            <a:hueOff val="2181905"/>
            <a:satOff val="-21980"/>
            <a:lumOff val="-6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28" tIns="0" rIns="21382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Me</a:t>
          </a:r>
          <a:r>
            <a:rPr lang="id-ID" sz="2400" kern="1200" dirty="0" smtClean="0">
              <a:solidFill>
                <a:schemeClr val="tx1"/>
              </a:solidFill>
            </a:rPr>
            <a:t>nugaskan APIP untuk mengelola LHKASN</a:t>
          </a:r>
          <a:r>
            <a:rPr lang="en-US" sz="2400" kern="1200" dirty="0" smtClean="0">
              <a:solidFill>
                <a:schemeClr val="tx1"/>
              </a:solidFill>
            </a:rPr>
            <a:t>;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4084" y="2516882"/>
        <a:ext cx="6921160" cy="531360"/>
      </dsp:txXfrm>
    </dsp:sp>
    <dsp:sp modelId="{A992F7BD-63B8-4D6A-A9C5-E0A9B28A3E48}">
      <dsp:nvSpPr>
        <dsp:cNvPr id="0" name=""/>
        <dsp:cNvSpPr/>
      </dsp:nvSpPr>
      <dsp:spPr>
        <a:xfrm>
          <a:off x="0" y="3599042"/>
          <a:ext cx="808168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909207"/>
              <a:satOff val="-29307"/>
              <a:lumOff val="-8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E6EB30-7D34-43AB-8A83-99407DC7C7E1}">
      <dsp:nvSpPr>
        <dsp:cNvPr id="0" name=""/>
        <dsp:cNvSpPr/>
      </dsp:nvSpPr>
      <dsp:spPr>
        <a:xfrm>
          <a:off x="404084" y="3333362"/>
          <a:ext cx="6697419" cy="531360"/>
        </a:xfrm>
        <a:prstGeom prst="roundRect">
          <a:avLst/>
        </a:prstGeom>
        <a:solidFill>
          <a:schemeClr val="accent3">
            <a:hueOff val="2909207"/>
            <a:satOff val="-29307"/>
            <a:lumOff val="-8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28" tIns="0" rIns="21382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chemeClr val="tx1"/>
              </a:solidFill>
            </a:rPr>
            <a:t>Peninjauan kembali jabatan dan sanksi jika tidak memenuhi ketentuan ini;</a:t>
          </a:r>
        </a:p>
      </dsp:txBody>
      <dsp:txXfrm>
        <a:off x="404084" y="3333362"/>
        <a:ext cx="6697419" cy="531360"/>
      </dsp:txXfrm>
    </dsp:sp>
    <dsp:sp modelId="{4C7C01B3-1B6A-4B1F-B7C0-0BC820F93B60}">
      <dsp:nvSpPr>
        <dsp:cNvPr id="0" name=""/>
        <dsp:cNvSpPr/>
      </dsp:nvSpPr>
      <dsp:spPr>
        <a:xfrm>
          <a:off x="0" y="4415522"/>
          <a:ext cx="808168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636509"/>
              <a:satOff val="-36634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C690D-E018-44D1-834D-E9E15CB333B1}">
      <dsp:nvSpPr>
        <dsp:cNvPr id="0" name=""/>
        <dsp:cNvSpPr/>
      </dsp:nvSpPr>
      <dsp:spPr>
        <a:xfrm>
          <a:off x="404084" y="4149842"/>
          <a:ext cx="6728307" cy="531360"/>
        </a:xfrm>
        <a:prstGeom prst="roundRect">
          <a:avLst/>
        </a:prstGeom>
        <a:solidFill>
          <a:schemeClr val="accent3">
            <a:hueOff val="3636509"/>
            <a:satOff val="-36634"/>
            <a:lumOff val="-10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828" tIns="0" rIns="21382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>
              <a:solidFill>
                <a:schemeClr val="tx1"/>
              </a:solidFill>
            </a:rPr>
            <a:t>Sanksi bagi pegawai di lingkungan APIP yang menyalahi kewenangan</a:t>
          </a:r>
        </a:p>
      </dsp:txBody>
      <dsp:txXfrm>
        <a:off x="404084" y="4149842"/>
        <a:ext cx="6728307" cy="5313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07A704-2553-4F69-AE4F-C3DF3416F909}">
      <dsp:nvSpPr>
        <dsp:cNvPr id="0" name=""/>
        <dsp:cNvSpPr/>
      </dsp:nvSpPr>
      <dsp:spPr>
        <a:xfrm>
          <a:off x="0" y="4369"/>
          <a:ext cx="7956176" cy="14297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Undang-undang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Republik</a:t>
          </a:r>
          <a:r>
            <a:rPr lang="en-US" sz="2600" kern="1200" dirty="0" smtClean="0"/>
            <a:t> Indonesia </a:t>
          </a:r>
          <a:r>
            <a:rPr lang="en-US" sz="2600" kern="1200" dirty="0" err="1" smtClean="0"/>
            <a:t>Nomor</a:t>
          </a:r>
          <a:r>
            <a:rPr lang="en-US" sz="2600" kern="1200" dirty="0" smtClean="0"/>
            <a:t> 28 </a:t>
          </a:r>
          <a:r>
            <a:rPr lang="en-US" sz="2600" kern="1200" dirty="0" err="1" smtClean="0"/>
            <a:t>Tahun</a:t>
          </a:r>
          <a:r>
            <a:rPr lang="en-US" sz="2600" kern="1200" dirty="0" smtClean="0"/>
            <a:t> 1999 </a:t>
          </a:r>
          <a:r>
            <a:rPr lang="en-US" sz="2600" kern="1200" dirty="0" err="1" smtClean="0"/>
            <a:t>tentang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Penyelenggaraan</a:t>
          </a:r>
          <a:r>
            <a:rPr lang="en-US" sz="2600" kern="1200" dirty="0" smtClean="0"/>
            <a:t> Negara Yang </a:t>
          </a:r>
          <a:r>
            <a:rPr lang="en-US" sz="2600" kern="1200" dirty="0" err="1" smtClean="0"/>
            <a:t>Bersih</a:t>
          </a:r>
          <a:r>
            <a:rPr lang="en-US" sz="2600" kern="1200" dirty="0" smtClean="0"/>
            <a:t> Dan </a:t>
          </a:r>
          <a:r>
            <a:rPr lang="en-US" sz="2600" kern="1200" dirty="0" err="1" smtClean="0"/>
            <a:t>Bebas</a:t>
          </a:r>
          <a:r>
            <a:rPr lang="en-US" sz="2600" kern="1200" dirty="0" smtClean="0"/>
            <a:t> Dari KKN</a:t>
          </a:r>
          <a:endParaRPr lang="en-US" sz="2600" kern="1200" dirty="0"/>
        </a:p>
      </dsp:txBody>
      <dsp:txXfrm>
        <a:off x="0" y="4369"/>
        <a:ext cx="7956176" cy="1429740"/>
      </dsp:txXfrm>
    </dsp:sp>
    <dsp:sp modelId="{A2E6D805-9801-48F4-A523-231761C22052}">
      <dsp:nvSpPr>
        <dsp:cNvPr id="0" name=""/>
        <dsp:cNvSpPr/>
      </dsp:nvSpPr>
      <dsp:spPr>
        <a:xfrm>
          <a:off x="0" y="1460975"/>
          <a:ext cx="7956176" cy="322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609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Pejabat</a:t>
          </a:r>
          <a:r>
            <a:rPr lang="en-US" sz="2000" kern="1200" dirty="0" smtClean="0"/>
            <a:t> Negara </a:t>
          </a:r>
          <a:r>
            <a:rPr lang="en-US" sz="2000" kern="1200" dirty="0" err="1" smtClean="0"/>
            <a:t>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Lembaga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Tertinggi</a:t>
          </a:r>
          <a:r>
            <a:rPr lang="en-US" sz="2000" kern="1200" dirty="0" smtClean="0"/>
            <a:t> Negara;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Pejabat</a:t>
          </a:r>
          <a:r>
            <a:rPr lang="en-US" sz="2000" kern="1200" dirty="0" smtClean="0"/>
            <a:t> Negara </a:t>
          </a:r>
          <a:r>
            <a:rPr lang="en-US" sz="2000" kern="1200" dirty="0" err="1" smtClean="0"/>
            <a:t>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Lembaga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Tinggi</a:t>
          </a:r>
          <a:r>
            <a:rPr lang="en-US" sz="2000" kern="1200" dirty="0" smtClean="0"/>
            <a:t> Negara;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Menteri;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Gubernur;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Hakim;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Pejabat negara yang lain sesuai dengan ketentuan peraturan perundangundangan yang berlaku; dan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Pejabat lain yang memiliki fungsi strategis dalam kaitannya dengan penyelenggaraan negara sesuai dengan ketentuan peraturan perundangundangan yang berlaku.</a:t>
          </a:r>
          <a:endParaRPr lang="en-US" sz="2000" kern="1200"/>
        </a:p>
      </dsp:txBody>
      <dsp:txXfrm>
        <a:off x="0" y="1460975"/>
        <a:ext cx="7956176" cy="322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07A704-2553-4F69-AE4F-C3DF3416F909}">
      <dsp:nvSpPr>
        <dsp:cNvPr id="0" name=""/>
        <dsp:cNvSpPr/>
      </dsp:nvSpPr>
      <dsp:spPr>
        <a:xfrm>
          <a:off x="0" y="2052"/>
          <a:ext cx="7956176" cy="5996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Surat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Edaran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Nomor</a:t>
          </a:r>
          <a:r>
            <a:rPr lang="en-US" sz="2500" kern="1200" dirty="0" smtClean="0"/>
            <a:t> SE/03/M.PAN/01/2005 </a:t>
          </a:r>
          <a:r>
            <a:rPr lang="en-US" sz="2500" kern="1200" dirty="0" err="1" smtClean="0"/>
            <a:t>tentang</a:t>
          </a:r>
          <a:r>
            <a:rPr lang="en-US" sz="2500" kern="1200" dirty="0" smtClean="0"/>
            <a:t> LHKPN</a:t>
          </a:r>
          <a:endParaRPr lang="en-US" sz="2500" kern="1200" dirty="0"/>
        </a:p>
      </dsp:txBody>
      <dsp:txXfrm>
        <a:off x="0" y="2052"/>
        <a:ext cx="7956176" cy="599625"/>
      </dsp:txXfrm>
    </dsp:sp>
    <dsp:sp modelId="{A2E6D805-9801-48F4-A523-231761C22052}">
      <dsp:nvSpPr>
        <dsp:cNvPr id="0" name=""/>
        <dsp:cNvSpPr/>
      </dsp:nvSpPr>
      <dsp:spPr>
        <a:xfrm>
          <a:off x="0" y="627080"/>
          <a:ext cx="7956176" cy="305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609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Pejabat eselon II dan pejabat lain yang disamakan di lingkungan instansi pemerintah/lembaga Negara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Semua kepala kantor di lingkungan kementerian keuangan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Pemeriksa bea cukai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Pemeriksa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pajak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Auditor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Pejabat yang mengeluarkan perijinan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mtClean="0"/>
            <a:t>Pejabat/kepala unit layanan masyarakat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Pejabat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pembuat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regulasi</a:t>
          </a:r>
          <a:endParaRPr lang="en-US" sz="2000" kern="1200" dirty="0"/>
        </a:p>
      </dsp:txBody>
      <dsp:txXfrm>
        <a:off x="0" y="627080"/>
        <a:ext cx="7956176" cy="3053250"/>
      </dsp:txXfrm>
    </dsp:sp>
    <dsp:sp modelId="{B104462F-4F69-4396-9DAA-2AB415E1BD3A}">
      <dsp:nvSpPr>
        <dsp:cNvPr id="0" name=""/>
        <dsp:cNvSpPr/>
      </dsp:nvSpPr>
      <dsp:spPr>
        <a:xfrm>
          <a:off x="0" y="3680331"/>
          <a:ext cx="7956176" cy="599625"/>
        </a:xfrm>
        <a:prstGeom prst="roundRect">
          <a:avLst/>
        </a:prstGeom>
        <a:solidFill>
          <a:schemeClr val="accent3">
            <a:hueOff val="3636509"/>
            <a:satOff val="-36634"/>
            <a:lumOff val="-10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Surat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Edaran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Nomor</a:t>
          </a:r>
          <a:r>
            <a:rPr lang="en-US" sz="2500" kern="1200" dirty="0" smtClean="0"/>
            <a:t> SE/05/M.PAN/04/2006 </a:t>
          </a:r>
          <a:r>
            <a:rPr lang="en-US" sz="2500" kern="1200" dirty="0" err="1" smtClean="0"/>
            <a:t>tentang</a:t>
          </a:r>
          <a:r>
            <a:rPr lang="en-US" sz="2500" kern="1200" dirty="0" smtClean="0"/>
            <a:t> LHKPN</a:t>
          </a:r>
          <a:endParaRPr lang="en-US" sz="2500" kern="1200" dirty="0"/>
        </a:p>
      </dsp:txBody>
      <dsp:txXfrm>
        <a:off x="0" y="3680331"/>
        <a:ext cx="7956176" cy="599625"/>
      </dsp:txXfrm>
    </dsp:sp>
    <dsp:sp modelId="{3079FF58-82FC-4D72-A310-51E20C837F1D}">
      <dsp:nvSpPr>
        <dsp:cNvPr id="0" name=""/>
        <dsp:cNvSpPr/>
      </dsp:nvSpPr>
      <dsp:spPr>
        <a:xfrm>
          <a:off x="0" y="4279956"/>
          <a:ext cx="7956176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609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Pejabat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memangku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jabatan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strategis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potenisal</a:t>
          </a:r>
          <a:r>
            <a:rPr lang="en-US" sz="2000" kern="1200" dirty="0" smtClean="0"/>
            <a:t>/</a:t>
          </a:r>
          <a:r>
            <a:rPr lang="en-US" sz="2000" kern="1200" dirty="0" err="1" smtClean="0"/>
            <a:t>rawan</a:t>
          </a:r>
          <a:r>
            <a:rPr lang="en-US" sz="2000" kern="1200" dirty="0" smtClean="0"/>
            <a:t> KKN</a:t>
          </a:r>
          <a:endParaRPr lang="en-US" sz="2000" kern="1200" dirty="0"/>
        </a:p>
      </dsp:txBody>
      <dsp:txXfrm>
        <a:off x="0" y="4279956"/>
        <a:ext cx="7956176" cy="4140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FA3DF1-5079-4416-B664-2E2D89462C45}">
      <dsp:nvSpPr>
        <dsp:cNvPr id="0" name=""/>
        <dsp:cNvSpPr/>
      </dsp:nvSpPr>
      <dsp:spPr>
        <a:xfrm>
          <a:off x="0" y="67534"/>
          <a:ext cx="8229600" cy="15110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LHKASN</a:t>
          </a:r>
          <a:endParaRPr lang="id-ID" sz="6300" kern="1200" dirty="0"/>
        </a:p>
      </dsp:txBody>
      <dsp:txXfrm>
        <a:off x="0" y="67534"/>
        <a:ext cx="8229600" cy="1511055"/>
      </dsp:txXfrm>
    </dsp:sp>
    <dsp:sp modelId="{E5E44044-A6C6-4C60-8764-DEC5417DF2B2}">
      <dsp:nvSpPr>
        <dsp:cNvPr id="0" name=""/>
        <dsp:cNvSpPr/>
      </dsp:nvSpPr>
      <dsp:spPr>
        <a:xfrm>
          <a:off x="0" y="1578589"/>
          <a:ext cx="8229600" cy="3586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80010" rIns="448056" bIns="80010" numCol="1" spcCol="1270" anchor="t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4900" kern="1200" dirty="0" err="1" smtClean="0"/>
            <a:t>Dokumen</a:t>
          </a:r>
          <a:r>
            <a:rPr lang="en-US" sz="4900" kern="1200" dirty="0" smtClean="0"/>
            <a:t> </a:t>
          </a:r>
          <a:r>
            <a:rPr lang="en-US" sz="4900" kern="1200" dirty="0" err="1" smtClean="0"/>
            <a:t>penyampaian</a:t>
          </a:r>
          <a:r>
            <a:rPr lang="en-US" sz="4900" kern="1200" dirty="0" smtClean="0"/>
            <a:t> </a:t>
          </a:r>
          <a:r>
            <a:rPr lang="en-US" sz="4900" kern="1200" dirty="0" err="1" smtClean="0"/>
            <a:t>daftar</a:t>
          </a:r>
          <a:r>
            <a:rPr lang="en-US" sz="4900" kern="1200" dirty="0" smtClean="0"/>
            <a:t> </a:t>
          </a:r>
          <a:r>
            <a:rPr lang="en-US" sz="4900" kern="1200" dirty="0" err="1" smtClean="0"/>
            <a:t>harta</a:t>
          </a:r>
          <a:r>
            <a:rPr lang="en-US" sz="4900" kern="1200" dirty="0" smtClean="0"/>
            <a:t> </a:t>
          </a:r>
          <a:r>
            <a:rPr lang="en-US" sz="4900" kern="1200" dirty="0" err="1" smtClean="0"/>
            <a:t>kekayaan</a:t>
          </a:r>
          <a:r>
            <a:rPr lang="en-US" sz="4900" kern="1200" dirty="0" smtClean="0"/>
            <a:t> ASN yang </a:t>
          </a:r>
          <a:r>
            <a:rPr lang="en-US" sz="4900" kern="1200" dirty="0" err="1" smtClean="0"/>
            <a:t>dimiliki</a:t>
          </a:r>
          <a:r>
            <a:rPr lang="en-US" sz="4900" kern="1200" dirty="0" smtClean="0"/>
            <a:t> </a:t>
          </a:r>
          <a:r>
            <a:rPr lang="en-US" sz="4900" kern="1200" dirty="0" err="1" smtClean="0"/>
            <a:t>dan</a:t>
          </a:r>
          <a:r>
            <a:rPr lang="en-US" sz="4900" kern="1200" dirty="0" smtClean="0"/>
            <a:t> </a:t>
          </a:r>
          <a:r>
            <a:rPr lang="en-US" sz="4900" kern="1200" dirty="0" err="1" smtClean="0"/>
            <a:t>dikuasai</a:t>
          </a:r>
          <a:r>
            <a:rPr lang="en-US" sz="4900" kern="1200" dirty="0" smtClean="0"/>
            <a:t> </a:t>
          </a:r>
          <a:r>
            <a:rPr lang="en-US" sz="4900" kern="1200" dirty="0" err="1" smtClean="0"/>
            <a:t>sebagai</a:t>
          </a:r>
          <a:r>
            <a:rPr lang="en-US" sz="4900" kern="1200" dirty="0" smtClean="0"/>
            <a:t> </a:t>
          </a:r>
          <a:r>
            <a:rPr lang="en-US" sz="4900" kern="1200" dirty="0" err="1" smtClean="0"/>
            <a:t>bentuk</a:t>
          </a:r>
          <a:r>
            <a:rPr lang="en-US" sz="4900" kern="1200" dirty="0" smtClean="0"/>
            <a:t> </a:t>
          </a:r>
          <a:r>
            <a:rPr lang="en-US" sz="4900" kern="1200" dirty="0" err="1" smtClean="0"/>
            <a:t>transparansi</a:t>
          </a:r>
          <a:r>
            <a:rPr lang="en-US" sz="4900" kern="1200" dirty="0" smtClean="0"/>
            <a:t> </a:t>
          </a:r>
          <a:r>
            <a:rPr lang="en-US" sz="4900" kern="1200" dirty="0" err="1" smtClean="0"/>
            <a:t>aparatur</a:t>
          </a:r>
          <a:r>
            <a:rPr lang="en-US" sz="4900" kern="1200" dirty="0" smtClean="0"/>
            <a:t> </a:t>
          </a:r>
          <a:r>
            <a:rPr lang="en-US" sz="4900" kern="1200" dirty="0" err="1" smtClean="0"/>
            <a:t>sipil</a:t>
          </a:r>
          <a:r>
            <a:rPr lang="en-US" sz="4900" kern="1200" dirty="0" smtClean="0"/>
            <a:t> </a:t>
          </a:r>
          <a:r>
            <a:rPr lang="en-US" sz="4900" kern="1200" dirty="0" err="1" smtClean="0"/>
            <a:t>negara</a:t>
          </a:r>
          <a:r>
            <a:rPr lang="en-US" sz="4900" kern="1200" dirty="0" smtClean="0"/>
            <a:t> </a:t>
          </a:r>
          <a:endParaRPr lang="id-ID" sz="4900" b="1" kern="1200" dirty="0"/>
        </a:p>
      </dsp:txBody>
      <dsp:txXfrm>
        <a:off x="0" y="1578589"/>
        <a:ext cx="8229600" cy="358627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6A02A0-98BB-4DC4-A480-4AFF6BD76005}">
      <dsp:nvSpPr>
        <dsp:cNvPr id="0" name=""/>
        <dsp:cNvSpPr/>
      </dsp:nvSpPr>
      <dsp:spPr>
        <a:xfrm>
          <a:off x="1991" y="1648"/>
          <a:ext cx="7768417" cy="13487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solidFill>
                <a:schemeClr val="tx1"/>
              </a:solidFill>
            </a:rPr>
            <a:t>Laporan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Harta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Kekayaan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Aparatur</a:t>
          </a:r>
          <a:r>
            <a:rPr lang="en-US" sz="3500" kern="1200" dirty="0" smtClean="0">
              <a:solidFill>
                <a:schemeClr val="tx1"/>
              </a:solidFill>
            </a:rPr>
            <a:t> </a:t>
          </a:r>
          <a:r>
            <a:rPr lang="en-US" sz="3500" kern="1200" dirty="0" err="1" smtClean="0">
              <a:solidFill>
                <a:schemeClr val="tx1"/>
              </a:solidFill>
            </a:rPr>
            <a:t>Sipil</a:t>
          </a:r>
          <a:r>
            <a:rPr lang="en-US" sz="3500" kern="1200" dirty="0" smtClean="0">
              <a:solidFill>
                <a:schemeClr val="tx1"/>
              </a:solidFill>
            </a:rPr>
            <a:t> Negara</a:t>
          </a:r>
          <a:endParaRPr lang="id-ID" sz="3500" kern="1200" dirty="0">
            <a:solidFill>
              <a:schemeClr val="tx1"/>
            </a:solidFill>
          </a:endParaRPr>
        </a:p>
      </dsp:txBody>
      <dsp:txXfrm>
        <a:off x="1991" y="1648"/>
        <a:ext cx="7768417" cy="1348767"/>
      </dsp:txXfrm>
    </dsp:sp>
    <dsp:sp modelId="{6F4F6E93-C8BF-497D-9635-3ECD426078E8}">
      <dsp:nvSpPr>
        <dsp:cNvPr id="0" name=""/>
        <dsp:cNvSpPr/>
      </dsp:nvSpPr>
      <dsp:spPr>
        <a:xfrm>
          <a:off x="1991" y="1599072"/>
          <a:ext cx="1496188" cy="213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tx1"/>
              </a:solidFill>
            </a:rPr>
            <a:t>Daftar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Seluruh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Harta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Kekayaan</a:t>
          </a:r>
          <a:endParaRPr lang="id-ID" sz="2500" kern="1200" dirty="0">
            <a:solidFill>
              <a:schemeClr val="tx1"/>
            </a:solidFill>
          </a:endParaRPr>
        </a:p>
      </dsp:txBody>
      <dsp:txXfrm>
        <a:off x="1991" y="1599072"/>
        <a:ext cx="1496188" cy="2133079"/>
      </dsp:txXfrm>
    </dsp:sp>
    <dsp:sp modelId="{68B3A293-BBB5-4A20-B84E-A5435D40407E}">
      <dsp:nvSpPr>
        <dsp:cNvPr id="0" name=""/>
        <dsp:cNvSpPr/>
      </dsp:nvSpPr>
      <dsp:spPr>
        <a:xfrm>
          <a:off x="1729303" y="1599072"/>
          <a:ext cx="2914786" cy="213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chemeClr val="tx1"/>
              </a:solidFill>
            </a:rPr>
            <a:t>Aparatur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Sipil</a:t>
          </a:r>
          <a:r>
            <a:rPr lang="en-US" sz="2500" kern="1200" dirty="0" smtClean="0">
              <a:solidFill>
                <a:schemeClr val="tx1"/>
              </a:solidFill>
            </a:rPr>
            <a:t> Negara </a:t>
          </a:r>
          <a:r>
            <a:rPr lang="en-US" sz="2500" kern="1200" dirty="0" err="1" smtClean="0">
              <a:solidFill>
                <a:schemeClr val="tx1"/>
              </a:solidFill>
            </a:rPr>
            <a:t>beserta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Pasangan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dan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Anak</a:t>
          </a:r>
          <a:r>
            <a:rPr lang="en-US" sz="2500" kern="1200" dirty="0" smtClean="0">
              <a:solidFill>
                <a:schemeClr val="tx1"/>
              </a:solidFill>
            </a:rPr>
            <a:t> yang </a:t>
          </a:r>
          <a:r>
            <a:rPr lang="en-US" sz="2500" kern="1200" dirty="0" err="1" smtClean="0">
              <a:solidFill>
                <a:schemeClr val="tx1"/>
              </a:solidFill>
            </a:rPr>
            <a:t>masih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menjadi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tanggungan</a:t>
          </a:r>
          <a:endParaRPr lang="id-ID" sz="2500" kern="1200" dirty="0">
            <a:solidFill>
              <a:schemeClr val="tx1"/>
            </a:solidFill>
          </a:endParaRPr>
        </a:p>
      </dsp:txBody>
      <dsp:txXfrm>
        <a:off x="1729303" y="1599072"/>
        <a:ext cx="2914786" cy="2133079"/>
      </dsp:txXfrm>
    </dsp:sp>
    <dsp:sp modelId="{3702416B-F26E-4512-A133-B32ECBB9ABE1}">
      <dsp:nvSpPr>
        <dsp:cNvPr id="0" name=""/>
        <dsp:cNvSpPr/>
      </dsp:nvSpPr>
      <dsp:spPr>
        <a:xfrm>
          <a:off x="4875212" y="1599072"/>
          <a:ext cx="2895196" cy="2133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Yang </a:t>
          </a:r>
          <a:r>
            <a:rPr lang="en-US" sz="2500" kern="1200" dirty="0" err="1" smtClean="0">
              <a:solidFill>
                <a:schemeClr val="tx1"/>
              </a:solidFill>
            </a:rPr>
            <a:t>dituangkan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dalam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Formulir</a:t>
          </a:r>
          <a:r>
            <a:rPr lang="en-US" sz="2500" kern="1200" dirty="0" smtClean="0">
              <a:solidFill>
                <a:schemeClr val="tx1"/>
              </a:solidFill>
            </a:rPr>
            <a:t> LHKASN yang </a:t>
          </a:r>
          <a:r>
            <a:rPr lang="en-US" sz="2500" kern="1200" dirty="0" err="1" smtClean="0">
              <a:solidFill>
                <a:schemeClr val="tx1"/>
              </a:solidFill>
            </a:rPr>
            <a:t>telah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ditetapkan</a:t>
          </a:r>
          <a:r>
            <a:rPr lang="en-US" sz="2500" kern="1200" dirty="0" smtClean="0">
              <a:solidFill>
                <a:schemeClr val="tx1"/>
              </a:solidFill>
            </a:rPr>
            <a:t> </a:t>
          </a:r>
          <a:r>
            <a:rPr lang="en-US" sz="2500" kern="1200" dirty="0" err="1" smtClean="0">
              <a:solidFill>
                <a:schemeClr val="tx1"/>
              </a:solidFill>
            </a:rPr>
            <a:t>Men.PANRB</a:t>
          </a:r>
          <a:endParaRPr lang="id-ID" sz="2500" kern="1200" dirty="0">
            <a:solidFill>
              <a:schemeClr val="tx1"/>
            </a:solidFill>
          </a:endParaRPr>
        </a:p>
      </dsp:txBody>
      <dsp:txXfrm>
        <a:off x="4875212" y="1599072"/>
        <a:ext cx="2895196" cy="213307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DBAFC1-C3F5-42DA-B71C-89A78D6CE2AA}">
      <dsp:nvSpPr>
        <dsp:cNvPr id="0" name=""/>
        <dsp:cNvSpPr/>
      </dsp:nvSpPr>
      <dsp:spPr>
        <a:xfrm>
          <a:off x="2092" y="1353729"/>
          <a:ext cx="3967096" cy="1353589"/>
        </a:xfrm>
        <a:prstGeom prst="chevron">
          <a:avLst/>
        </a:prstGeom>
        <a:solidFill>
          <a:srgbClr val="FFFF6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LHKASN  </a:t>
          </a:r>
          <a:endParaRPr lang="id-ID" sz="2400" kern="1200" dirty="0">
            <a:solidFill>
              <a:schemeClr val="tx1"/>
            </a:solidFill>
          </a:endParaRPr>
        </a:p>
      </dsp:txBody>
      <dsp:txXfrm>
        <a:off x="2092" y="1353729"/>
        <a:ext cx="3967096" cy="1353589"/>
      </dsp:txXfrm>
    </dsp:sp>
    <dsp:sp modelId="{D89A0E54-7227-4383-AED4-2E01D1F53271}">
      <dsp:nvSpPr>
        <dsp:cNvPr id="0" name=""/>
        <dsp:cNvSpPr/>
      </dsp:nvSpPr>
      <dsp:spPr>
        <a:xfrm>
          <a:off x="3453466" y="1353731"/>
          <a:ext cx="4751121" cy="1353585"/>
        </a:xfrm>
        <a:prstGeom prst="chevron">
          <a:avLst/>
        </a:prstGeom>
        <a:solidFill>
          <a:srgbClr val="FFFFC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Diisi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oleh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pejabat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Wajib</a:t>
          </a:r>
          <a:r>
            <a:rPr lang="en-US" sz="1800" kern="1200" dirty="0" smtClean="0">
              <a:solidFill>
                <a:schemeClr val="tx1"/>
              </a:solidFill>
            </a:rPr>
            <a:t> LHKASN </a:t>
          </a:r>
          <a:r>
            <a:rPr lang="en-US" sz="1800" kern="1200" dirty="0" err="1" smtClean="0">
              <a:solidFill>
                <a:schemeClr val="tx1"/>
              </a:solidFill>
            </a:rPr>
            <a:t>untuk</a:t>
          </a:r>
          <a:r>
            <a:rPr lang="en-US" sz="1800" kern="1200" dirty="0" smtClean="0">
              <a:solidFill>
                <a:schemeClr val="tx1"/>
              </a:solidFill>
            </a:rPr>
            <a:t> yang </a:t>
          </a:r>
          <a:r>
            <a:rPr lang="en-US" sz="1800" kern="1200" dirty="0" err="1" smtClean="0">
              <a:solidFill>
                <a:schemeClr val="tx1"/>
              </a:solidFill>
            </a:rPr>
            <a:t>Pertama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en-US" sz="1800" kern="1200" dirty="0" err="1" smtClean="0">
              <a:solidFill>
                <a:schemeClr val="tx1"/>
              </a:solidFill>
            </a:rPr>
            <a:t>kalinya</a:t>
          </a:r>
          <a:endParaRPr lang="en-US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</a:rPr>
            <a:t>Mutasi</a:t>
          </a:r>
          <a:r>
            <a:rPr lang="en-US" sz="1800" kern="1200" dirty="0" smtClean="0">
              <a:solidFill>
                <a:schemeClr val="tx1"/>
              </a:solidFill>
            </a:rPr>
            <a:t>/</a:t>
          </a:r>
          <a:r>
            <a:rPr lang="en-US" sz="1800" kern="1200" dirty="0" err="1" smtClean="0">
              <a:solidFill>
                <a:schemeClr val="tx1"/>
              </a:solidFill>
            </a:rPr>
            <a:t>Promosi</a:t>
          </a:r>
          <a:r>
            <a:rPr lang="en-US" sz="1800" kern="1200" dirty="0" smtClean="0">
              <a:solidFill>
                <a:schemeClr val="tx1"/>
              </a:solidFill>
            </a:rPr>
            <a:t>/</a:t>
          </a:r>
          <a:r>
            <a:rPr lang="en-US" sz="1800" kern="1200" dirty="0" err="1" smtClean="0">
              <a:solidFill>
                <a:schemeClr val="tx1"/>
              </a:solidFill>
            </a:rPr>
            <a:t>Pensiun</a:t>
          </a:r>
          <a:r>
            <a:rPr lang="en-US" sz="1800" kern="1200" dirty="0" smtClean="0">
              <a:solidFill>
                <a:schemeClr val="tx1"/>
              </a:solidFill>
            </a:rPr>
            <a:t>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 dirty="0">
            <a:solidFill>
              <a:schemeClr val="tx1"/>
            </a:solidFill>
          </a:endParaRPr>
        </a:p>
      </dsp:txBody>
      <dsp:txXfrm>
        <a:off x="3453466" y="1353731"/>
        <a:ext cx="4751121" cy="135358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8EE812-A1B5-47B8-BB6F-0C36DA6DE4DF}">
      <dsp:nvSpPr>
        <dsp:cNvPr id="0" name=""/>
        <dsp:cNvSpPr/>
      </dsp:nvSpPr>
      <dsp:spPr>
        <a:xfrm>
          <a:off x="0" y="1860"/>
          <a:ext cx="7772400" cy="1233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Mengunduh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dari</a:t>
          </a:r>
          <a:r>
            <a:rPr lang="en-US" sz="3200" kern="1200" dirty="0" smtClean="0">
              <a:solidFill>
                <a:schemeClr val="tx1"/>
              </a:solidFill>
            </a:rPr>
            <a:t> www.menpan.go.id,  </a:t>
          </a:r>
          <a:r>
            <a:rPr lang="en-US" sz="3200" kern="1200" dirty="0" err="1" smtClean="0">
              <a:solidFill>
                <a:schemeClr val="tx1"/>
              </a:solidFill>
            </a:rPr>
            <a:t>versi</a:t>
          </a:r>
          <a:r>
            <a:rPr lang="en-US" sz="3200" kern="1200" dirty="0" smtClean="0">
              <a:solidFill>
                <a:schemeClr val="tx1"/>
              </a:solidFill>
            </a:rPr>
            <a:t> .</a:t>
          </a:r>
          <a:r>
            <a:rPr lang="en-US" sz="3200" kern="1200" dirty="0" err="1" smtClean="0">
              <a:solidFill>
                <a:schemeClr val="tx1"/>
              </a:solidFill>
            </a:rPr>
            <a:t>xls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atau</a:t>
          </a:r>
          <a:r>
            <a:rPr lang="en-US" sz="3200" kern="1200" dirty="0" smtClean="0">
              <a:solidFill>
                <a:schemeClr val="tx1"/>
              </a:solidFill>
            </a:rPr>
            <a:t> .pdf</a:t>
          </a:r>
          <a:endParaRPr lang="id-ID" sz="3200" kern="1200" dirty="0">
            <a:solidFill>
              <a:schemeClr val="tx1"/>
            </a:solidFill>
          </a:endParaRPr>
        </a:p>
      </dsp:txBody>
      <dsp:txXfrm>
        <a:off x="0" y="1860"/>
        <a:ext cx="7772400" cy="1233984"/>
      </dsp:txXfrm>
    </dsp:sp>
    <dsp:sp modelId="{F721B628-C01B-4D86-97DD-C267AD45C37E}">
      <dsp:nvSpPr>
        <dsp:cNvPr id="0" name=""/>
        <dsp:cNvSpPr/>
      </dsp:nvSpPr>
      <dsp:spPr>
        <a:xfrm>
          <a:off x="0" y="1249907"/>
          <a:ext cx="7772400" cy="1233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</a:rPr>
            <a:t>Menggandakan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Formulir</a:t>
          </a:r>
          <a:r>
            <a:rPr lang="en-US" sz="3200" kern="1200" dirty="0" smtClean="0">
              <a:solidFill>
                <a:schemeClr val="tx1"/>
              </a:solidFill>
            </a:rPr>
            <a:t> LHKASN </a:t>
          </a:r>
          <a:r>
            <a:rPr lang="en-US" sz="3200" kern="1200" dirty="0" err="1" smtClean="0">
              <a:solidFill>
                <a:schemeClr val="tx1"/>
              </a:solidFill>
            </a:rPr>
            <a:t>sesuai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kebutuhan</a:t>
          </a:r>
          <a:endParaRPr lang="id-ID" sz="3200" kern="1200" dirty="0">
            <a:solidFill>
              <a:schemeClr val="tx1"/>
            </a:solidFill>
          </a:endParaRPr>
        </a:p>
      </dsp:txBody>
      <dsp:txXfrm>
        <a:off x="0" y="1249907"/>
        <a:ext cx="7772400" cy="1233984"/>
      </dsp:txXfrm>
    </dsp:sp>
    <dsp:sp modelId="{C7C3935C-0D29-40D2-B405-08E5A395C9B8}">
      <dsp:nvSpPr>
        <dsp:cNvPr id="0" name=""/>
        <dsp:cNvSpPr/>
      </dsp:nvSpPr>
      <dsp:spPr>
        <a:xfrm>
          <a:off x="0" y="2499815"/>
          <a:ext cx="7772400" cy="1233984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Menggunakan aplikasi Si-Harka</a:t>
          </a:r>
          <a:endParaRPr lang="id-ID" sz="2800" kern="1200" dirty="0"/>
        </a:p>
      </dsp:txBody>
      <dsp:txXfrm>
        <a:off x="0" y="2499815"/>
        <a:ext cx="7772400" cy="123398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C926AB-C8B4-4FB1-8364-3A5B8B3AAFAE}">
      <dsp:nvSpPr>
        <dsp:cNvPr id="0" name=""/>
        <dsp:cNvSpPr/>
      </dsp:nvSpPr>
      <dsp:spPr>
        <a:xfrm>
          <a:off x="0" y="716441"/>
          <a:ext cx="3672408" cy="1370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020" tIns="312420" rIns="28502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Data Pribadi</a:t>
          </a:r>
          <a:endParaRPr lang="id-ID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Data </a:t>
          </a:r>
          <a:r>
            <a:rPr lang="en-US" sz="1500" kern="1200" dirty="0" err="1" smtClean="0"/>
            <a:t>Istri</a:t>
          </a:r>
          <a:r>
            <a:rPr lang="en-US" sz="1500" kern="1200" dirty="0" smtClean="0"/>
            <a:t>/</a:t>
          </a:r>
          <a:r>
            <a:rPr lang="en-US" sz="1500" kern="1200" dirty="0" err="1" smtClean="0"/>
            <a:t>Suami</a:t>
          </a:r>
          <a:endParaRPr lang="id-ID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Data </a:t>
          </a:r>
          <a:r>
            <a:rPr lang="en-US" sz="1500" kern="1200" dirty="0" err="1" smtClean="0"/>
            <a:t>Anak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Tanggungan</a:t>
          </a:r>
          <a:endParaRPr lang="id-ID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Data </a:t>
          </a:r>
          <a:r>
            <a:rPr lang="en-US" sz="1500" kern="1200" dirty="0" err="1" smtClean="0"/>
            <a:t>Anak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Tidak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Tanggungan</a:t>
          </a:r>
          <a:endParaRPr lang="id-ID" sz="1500" kern="1200" dirty="0"/>
        </a:p>
      </dsp:txBody>
      <dsp:txXfrm>
        <a:off x="0" y="716441"/>
        <a:ext cx="3672408" cy="1370250"/>
      </dsp:txXfrm>
    </dsp:sp>
    <dsp:sp modelId="{1D3BBFEC-DB43-4A4E-92CA-96ABBD4A4CA9}">
      <dsp:nvSpPr>
        <dsp:cNvPr id="0" name=""/>
        <dsp:cNvSpPr/>
      </dsp:nvSpPr>
      <dsp:spPr>
        <a:xfrm>
          <a:off x="183620" y="553980"/>
          <a:ext cx="2570685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>
              <a:solidFill>
                <a:schemeClr val="tx1"/>
              </a:solidFill>
            </a:rPr>
            <a:t>DATA PRIBADI DAN KELUARGA</a:t>
          </a:r>
          <a:endParaRPr lang="id-ID" sz="1500" kern="1200" dirty="0">
            <a:solidFill>
              <a:schemeClr val="tx1"/>
            </a:solidFill>
          </a:endParaRPr>
        </a:p>
      </dsp:txBody>
      <dsp:txXfrm>
        <a:off x="183620" y="553980"/>
        <a:ext cx="2570685" cy="442800"/>
      </dsp:txXfrm>
    </dsp:sp>
    <dsp:sp modelId="{482199F9-11D9-4AFD-9653-F1FE5A1BC32B}">
      <dsp:nvSpPr>
        <dsp:cNvPr id="0" name=""/>
        <dsp:cNvSpPr/>
      </dsp:nvSpPr>
      <dsp:spPr>
        <a:xfrm>
          <a:off x="0" y="2531662"/>
          <a:ext cx="3672408" cy="160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020" tIns="312420" rIns="28502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Harta Tidak Bergerak</a:t>
          </a:r>
          <a:endParaRPr lang="id-ID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Harta Bergerak</a:t>
          </a:r>
          <a:endParaRPr lang="id-ID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Surat Berharga</a:t>
          </a:r>
          <a:endParaRPr lang="id-ID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 dirty="0" smtClean="0"/>
            <a:t>Kas (Tabungan, Deposito, dll)</a:t>
          </a:r>
          <a:endParaRPr lang="id-ID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Piutang</a:t>
          </a:r>
          <a:r>
            <a:rPr lang="en-US" sz="1500" kern="1200" dirty="0" smtClean="0"/>
            <a:t>/</a:t>
          </a:r>
          <a:r>
            <a:rPr lang="en-US" sz="1500" kern="1200" dirty="0" err="1" smtClean="0"/>
            <a:t>Hutang</a:t>
          </a:r>
          <a:endParaRPr lang="id-ID" sz="1500" kern="1200" dirty="0"/>
        </a:p>
      </dsp:txBody>
      <dsp:txXfrm>
        <a:off x="0" y="2531662"/>
        <a:ext cx="3672408" cy="1606500"/>
      </dsp:txXfrm>
    </dsp:sp>
    <dsp:sp modelId="{3D90A8E5-A893-4F4D-9E94-A72EF36C9549}">
      <dsp:nvSpPr>
        <dsp:cNvPr id="0" name=""/>
        <dsp:cNvSpPr/>
      </dsp:nvSpPr>
      <dsp:spPr>
        <a:xfrm>
          <a:off x="183620" y="2226631"/>
          <a:ext cx="2570685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7166" tIns="0" rIns="97166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>
              <a:solidFill>
                <a:schemeClr val="tx1"/>
              </a:solidFill>
            </a:rPr>
            <a:t>HARTA KEKAYAAN</a:t>
          </a:r>
          <a:endParaRPr lang="id-ID" sz="1500" kern="1200" dirty="0">
            <a:solidFill>
              <a:schemeClr val="tx1"/>
            </a:solidFill>
          </a:endParaRPr>
        </a:p>
      </dsp:txBody>
      <dsp:txXfrm>
        <a:off x="183620" y="2226631"/>
        <a:ext cx="2570685" cy="442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41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8" cy="49641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ACE3CAC-0791-4899-BC50-C751845DA1A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889938" cy="49641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430091"/>
            <a:ext cx="2889938" cy="49641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A00A6BD-3E06-4F7C-AB36-88307C7237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281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813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813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76AEBE4-11AB-4FA8-9694-DB7AF0AE407A}" type="datetimeFigureOut">
              <a:rPr lang="id-ID" smtClean="0"/>
              <a:pPr/>
              <a:t>18/10/2019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889938" cy="49813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30092"/>
            <a:ext cx="2889938" cy="49813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C965346-ABE4-400C-89EC-B3BA57D8AF3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753756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IMPROVING GOVERNANCE WORK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71443" indent="-29670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86835" indent="-2373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61569" indent="-2373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136304" indent="-23736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611038" indent="-23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85773" indent="-23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560507" indent="-23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035241" indent="-2373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EAF050E-B7C5-4141-81D7-FED46EE63AA4}" type="slidenum">
              <a:rPr 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155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01F5-E671-4F00-9F85-AE81891AEBF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59082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01F5-E671-4F00-9F85-AE81891AEBF0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06216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01F5-E671-4F00-9F85-AE81891AEBF0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74884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01F5-E671-4F00-9F85-AE81891AEBF0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33199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F01F5-E671-4F00-9F85-AE81891AEBF0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013227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EA3B-9F35-409D-BD63-73F1A8A692B0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18/10/2019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B3E-2BB8-4922-A3FE-528CCE536F3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935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EA3B-9F35-409D-BD63-73F1A8A692B0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18/10/2019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B3E-2BB8-4922-A3FE-528CCE536F3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56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EA3B-9F35-409D-BD63-73F1A8A692B0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18/10/2019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B3E-2BB8-4922-A3FE-528CCE536F3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2966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69A4-EFE8-4934-B493-0026902DFF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259488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ded Corner 4"/>
          <p:cNvSpPr>
            <a:spLocks noChangeArrowheads="1"/>
          </p:cNvSpPr>
          <p:nvPr userDrawn="1"/>
        </p:nvSpPr>
        <p:spPr bwMode="auto">
          <a:xfrm>
            <a:off x="8077200" y="0"/>
            <a:ext cx="609600" cy="890588"/>
          </a:xfrm>
          <a:prstGeom prst="foldedCorner">
            <a:avLst>
              <a:gd name="adj" fmla="val 16667"/>
            </a:avLst>
          </a:prstGeom>
          <a:solidFill>
            <a:srgbClr val="BF4D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  <a:ea typeface="MS PGothic" charset="0"/>
              <a:cs typeface="Arial" charset="0"/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25400">
            <a:solidFill>
              <a:srgbClr val="BF4D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96200" cy="762001"/>
          </a:xfrm>
          <a:noFill/>
        </p:spPr>
        <p:txBody>
          <a:bodyPr>
            <a:normAutofit/>
          </a:bodyPr>
          <a:lstStyle>
            <a:lvl1pPr algn="l">
              <a:defRPr sz="3200" b="1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77200" y="304800"/>
            <a:ext cx="609600" cy="381000"/>
          </a:xfr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4A1455A-1174-4134-A4F9-D4D5CAFC45C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5477786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29200"/>
            <a:ext cx="6400800" cy="609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AE00A-A886-47F5-808A-106A902AC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053765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 Kemenpan-Rb (update 2012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62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286000" y="2828925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d-ID" smtClean="0">
                <a:solidFill>
                  <a:prstClr val="black"/>
                </a:solidFill>
              </a:rPr>
              <a:t>UNDANG-UNDANG FONDASI UNTUK </a:t>
            </a:r>
            <a:r>
              <a:rPr lang="en-US" smtClean="0">
                <a:solidFill>
                  <a:prstClr val="black"/>
                </a:solidFill>
              </a:rPr>
              <a:t/>
            </a:r>
            <a:br>
              <a:rPr lang="en-US" smtClean="0">
                <a:solidFill>
                  <a:prstClr val="black"/>
                </a:solidFill>
              </a:rPr>
            </a:br>
            <a:r>
              <a:rPr lang="en-US" smtClean="0">
                <a:solidFill>
                  <a:prstClr val="black"/>
                </a:solidFill>
              </a:rPr>
              <a:t> REFORMASI BIROKRASI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1143000" y="152399"/>
            <a:ext cx="8001000" cy="1062251"/>
          </a:xfrm>
          <a:noFill/>
        </p:spPr>
        <p:txBody>
          <a:bodyPr>
            <a:normAutofit/>
          </a:bodyPr>
          <a:lstStyle>
            <a:lvl1pPr algn="ctr">
              <a:defRPr sz="3200">
                <a:latin typeface="Century Gothic"/>
                <a:cs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DBED4-DC88-4E75-A207-E9FAE499F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95806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FFAC-4D92-43C6-B29D-0F509E7D0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9572076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Logo Kemenpan-Rb (update 2012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62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E352-4DB9-4A06-BE53-74A5D8E79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8161405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lded Corner 7"/>
          <p:cNvSpPr>
            <a:spLocks noChangeArrowheads="1"/>
          </p:cNvSpPr>
          <p:nvPr userDrawn="1"/>
        </p:nvSpPr>
        <p:spPr bwMode="auto">
          <a:xfrm>
            <a:off x="8229600" y="0"/>
            <a:ext cx="457200" cy="890588"/>
          </a:xfrm>
          <a:prstGeom prst="foldedCorner">
            <a:avLst>
              <a:gd name="adj" fmla="val 16667"/>
            </a:avLst>
          </a:prstGeom>
          <a:solidFill>
            <a:srgbClr val="BF4D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  <a:ea typeface="MS PGothic" charset="0"/>
              <a:cs typeface="Arial" charset="0"/>
            </a:endParaRPr>
          </a:p>
        </p:txBody>
      </p:sp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25400">
            <a:solidFill>
              <a:srgbClr val="BF4D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/>
        </p:spPr>
      </p:cxn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229600" y="304800"/>
            <a:ext cx="457200" cy="3810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3DEA2D87-8F00-4347-8994-DBFAF5ECA4DA}" type="slidenum">
              <a:rPr lang="en-US" sz="1800" smtClean="0">
                <a:solidFill>
                  <a:prstClr val="white"/>
                </a:solidFill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800" smtClean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rgbClr val="256B94"/>
          </a:solidFill>
        </p:spPr>
        <p:txBody>
          <a:bodyPr anchor="ctr">
            <a:norm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rgbClr val="256B94"/>
          </a:solidFill>
        </p:spPr>
        <p:txBody>
          <a:bodyPr anchor="ctr"/>
          <a:lstStyle>
            <a:lvl1pPr marL="0" indent="0">
              <a:buNone/>
              <a:defRPr sz="24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399"/>
            <a:ext cx="7620000" cy="1062251"/>
          </a:xfrm>
          <a:noFill/>
        </p:spPr>
        <p:txBody>
          <a:bodyPr>
            <a:normAutofit/>
          </a:bodyPr>
          <a:lstStyle>
            <a:lvl1pPr>
              <a:defRPr b="1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B995-2B7C-42BE-B979-DCBFC1880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4335582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6A6A-A985-4DBB-A7ED-35B62BC8E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529620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EA3B-9F35-409D-BD63-73F1A8A692B0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18/10/2019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B3E-2BB8-4922-A3FE-528CCE536F3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3767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CC35E-04A0-45A9-A58F-9D228071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9458509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6A21F-7BB7-41D5-BA73-DD9CBB2D3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3440019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05FCE-0538-492C-82DF-EC73E1A67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2732255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 Kemenpan-Rb (update 2012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620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1143000" y="152399"/>
            <a:ext cx="8001000" cy="1062251"/>
          </a:xfrm>
          <a:noFill/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6458-E071-4C99-9520-BE63C9CC6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9505193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CB57-8134-44ED-95DD-91B72D5D4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4358465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169A4-EFE8-4934-B493-0026902DF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6034594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ething 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33400" y="1320800"/>
            <a:ext cx="8001000" cy="3327400"/>
          </a:xfrm>
          <a:ln w="38100">
            <a:solidFill>
              <a:schemeClr val="bg1">
                <a:lumMod val="95000"/>
              </a:schemeClr>
            </a:solidFill>
            <a:miter lim="800000"/>
          </a:ln>
          <a:effectLst/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en-JM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800600" y="4953000"/>
            <a:ext cx="3810000" cy="914400"/>
          </a:xfrm>
        </p:spPr>
        <p:txBody>
          <a:bodyPr>
            <a:noAutofit/>
          </a:bodyPr>
          <a:lstStyle>
            <a:lvl1pPr algn="r">
              <a:lnSpc>
                <a:spcPct val="110000"/>
              </a:lnSpc>
              <a:spcBef>
                <a:spcPts val="0"/>
              </a:spcBef>
              <a:buNone/>
              <a:defRPr sz="13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buNone/>
              <a:defRPr sz="1600"/>
            </a:lvl5pPr>
          </a:lstStyle>
          <a:p>
            <a:pPr lvl="0"/>
            <a:endParaRPr lang="en-JM" dirty="0"/>
          </a:p>
        </p:txBody>
      </p:sp>
      <p:sp>
        <p:nvSpPr>
          <p:cNvPr id="14" name="Content Placeholder 38"/>
          <p:cNvSpPr>
            <a:spLocks noGrp="1"/>
          </p:cNvSpPr>
          <p:nvPr>
            <p:ph sz="quarter" idx="36"/>
          </p:nvPr>
        </p:nvSpPr>
        <p:spPr>
          <a:xfrm>
            <a:off x="533400" y="4978400"/>
            <a:ext cx="2438400" cy="381000"/>
          </a:xfr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800" b="0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15" name="Content Placeholder 38"/>
          <p:cNvSpPr>
            <a:spLocks noGrp="1"/>
          </p:cNvSpPr>
          <p:nvPr>
            <p:ph sz="quarter" idx="37"/>
          </p:nvPr>
        </p:nvSpPr>
        <p:spPr>
          <a:xfrm>
            <a:off x="533400" y="5359400"/>
            <a:ext cx="2971800" cy="381000"/>
          </a:xfrm>
          <a:solidFill>
            <a:srgbClr val="FFC000"/>
          </a:solidFill>
          <a:ln>
            <a:noFill/>
          </a:ln>
        </p:spPr>
        <p:txBody>
          <a:bodyPr anchor="ctr">
            <a:noAutofit/>
          </a:bodyPr>
          <a:lstStyle>
            <a:lvl1pPr algn="l">
              <a:buNone/>
              <a:defRPr sz="1800" b="0">
                <a:solidFill>
                  <a:schemeClr val="bg1"/>
                </a:solidFill>
                <a:latin typeface="Bebas Neue" pitchFamily="34" charset="0"/>
              </a:defRPr>
            </a:lvl1pPr>
          </a:lstStyle>
          <a:p>
            <a:pPr lvl="0"/>
            <a:endParaRPr lang="en-JM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8"/>
          </p:nvPr>
        </p:nvSpPr>
        <p:spPr>
          <a:xfrm>
            <a:off x="457200" y="6375400"/>
            <a:ext cx="6019800" cy="3905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JM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450D-AA86-4A00-9715-C7729EBF776F}" type="slidenum">
              <a:rPr lang="en-JM"/>
              <a:pPr>
                <a:defRPr/>
              </a:pPr>
              <a:t>‹#›</a:t>
            </a:fld>
            <a:endParaRPr lang="en-JM"/>
          </a:p>
        </p:txBody>
      </p:sp>
    </p:spTree>
    <p:extLst>
      <p:ext uri="{BB962C8B-B14F-4D97-AF65-F5344CB8AC3E}">
        <p14:creationId xmlns="" xmlns:p14="http://schemas.microsoft.com/office/powerpoint/2010/main" val="367854440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EA3B-9F35-409D-BD63-73F1A8A692B0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18/10/2019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B3E-2BB8-4922-A3FE-528CCE536F3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573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EA3B-9F35-409D-BD63-73F1A8A692B0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18/10/2019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B3E-2BB8-4922-A3FE-528CCE536F3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946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EA3B-9F35-409D-BD63-73F1A8A692B0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18/10/2019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B3E-2BB8-4922-A3FE-528CCE536F3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084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EA3B-9F35-409D-BD63-73F1A8A692B0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18/10/2019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B3E-2BB8-4922-A3FE-528CCE536F3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711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EA3B-9F35-409D-BD63-73F1A8A692B0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18/10/2019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B3E-2BB8-4922-A3FE-528CCE536F3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840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EA3B-9F35-409D-BD63-73F1A8A692B0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18/10/2019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B3E-2BB8-4922-A3FE-528CCE536F3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822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EEA3B-9F35-409D-BD63-73F1A8A692B0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18/10/2019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B3E-2BB8-4922-A3FE-528CCE536F3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480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EEA3B-9F35-409D-BD63-73F1A8A692B0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18/10/2019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14B3E-2BB8-4922-A3FE-528CCE536F3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692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icture 6" descr="City.png"/>
          <p:cNvSpPr>
            <a:spLocks noChangeAspect="1"/>
          </p:cNvSpPr>
          <p:nvPr userDrawn="1"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d-ID" sz="1800" smtClean="0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8854E1-BB04-4DC2-89C2-0A27F4CDA8A4}" type="slidenum">
              <a:rPr lang="en-US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199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MS PGothic" pitchFamily="34" charset="-128"/>
          <a:cs typeface="Century 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MS PGothic" pitchFamily="34" charset="-128"/>
          <a:cs typeface="Century 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MS PGothic" pitchFamily="34" charset="-128"/>
          <a:cs typeface="Century 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MS PGothic" pitchFamily="34" charset="-128"/>
          <a:cs typeface="Century 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MS PGothic" pitchFamily="34" charset="-128"/>
          <a:cs typeface="Century 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Data" Target="../diagrams/data9.xml"/><Relationship Id="rId7" Type="http://schemas.openxmlformats.org/officeDocument/2006/relationships/diagramData" Target="../diagrams/data10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11" Type="http://schemas.microsoft.com/office/2007/relationships/diagramDrawing" Target="../diagrams/drawing9.xml"/><Relationship Id="rId5" Type="http://schemas.openxmlformats.org/officeDocument/2006/relationships/diagramQuickStyle" Target="../diagrams/quickStyle9.xml"/><Relationship Id="rId10" Type="http://schemas.openxmlformats.org/officeDocument/2006/relationships/diagramColors" Target="../diagrams/colors10.xml"/><Relationship Id="rId4" Type="http://schemas.openxmlformats.org/officeDocument/2006/relationships/diagramLayout" Target="../diagrams/layout9.xml"/><Relationship Id="rId9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Cit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180809"/>
            <a:ext cx="9144000" cy="3156495"/>
          </a:xfrm>
          <a:prstGeom prst="rect">
            <a:avLst/>
          </a:prstGeom>
          <a:solidFill>
            <a:srgbClr val="BF4D00"/>
          </a:solidFill>
          <a:ln w="9525">
            <a:solidFill>
              <a:srgbClr val="D77C0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436" name="Picture 5" descr="City.png"/>
          <p:cNvSpPr>
            <a:spLocks noChangeAspect="1"/>
          </p:cNvSpPr>
          <p:nvPr/>
        </p:nvSpPr>
        <p:spPr bwMode="auto">
          <a:xfrm>
            <a:off x="0" y="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d-ID" sz="1800">
              <a:solidFill>
                <a:prstClr val="black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2343955"/>
            <a:ext cx="8686800" cy="2609045"/>
          </a:xfrm>
          <a:prstGeom prst="rect">
            <a:avLst/>
          </a:prstGeom>
          <a:noFill/>
        </p:spPr>
        <p:txBody>
          <a:bodyPr anchor="ctr"/>
          <a:lstStyle/>
          <a:p>
            <a:pPr marL="357188" indent="-15875" algn="ctr">
              <a:defRPr/>
            </a:pPr>
            <a:r>
              <a:rPr lang="en-US" sz="3600" b="1" dirty="0" smtClean="0">
                <a:solidFill>
                  <a:srgbClr val="FFFFFF"/>
                </a:solidFill>
                <a:cs typeface="Calibri"/>
              </a:rPr>
              <a:t>LAPORAN HARTA KEKAYAAN</a:t>
            </a:r>
            <a:endParaRPr lang="id-ID" sz="3600" b="1" dirty="0" smtClean="0">
              <a:solidFill>
                <a:srgbClr val="FFFFFF"/>
              </a:solidFill>
              <a:cs typeface="Calibri"/>
            </a:endParaRPr>
          </a:p>
          <a:p>
            <a:pPr marL="357188" indent="-15875" algn="ctr">
              <a:defRPr/>
            </a:pPr>
            <a:r>
              <a:rPr lang="en-US" sz="3600" b="1" dirty="0" smtClean="0">
                <a:solidFill>
                  <a:srgbClr val="FFFFFF"/>
                </a:solidFill>
                <a:cs typeface="Calibri"/>
              </a:rPr>
              <a:t> APARATUR SIPIL NEGERA</a:t>
            </a:r>
            <a:endParaRPr lang="id-ID" sz="3600" b="1" dirty="0" smtClean="0">
              <a:solidFill>
                <a:srgbClr val="FFFFFF"/>
              </a:solidFill>
              <a:cs typeface="Calibri"/>
            </a:endParaRPr>
          </a:p>
          <a:p>
            <a:pPr marL="357188" indent="-15875" algn="ctr">
              <a:defRPr/>
            </a:pPr>
            <a:endParaRPr lang="id-ID" altLang="id-ID" sz="2800" b="1" dirty="0" smtClean="0">
              <a:solidFill>
                <a:srgbClr val="FFFFFF"/>
              </a:solidFill>
              <a:cs typeface="Tahoma" panose="020B0604030504040204" pitchFamily="34" charset="0"/>
            </a:endParaRPr>
          </a:p>
          <a:p>
            <a:pPr marL="357188" indent="-15875" algn="ctr">
              <a:defRPr/>
            </a:pPr>
            <a:r>
              <a:rPr lang="id-ID" altLang="id-ID" sz="2800" b="1" dirty="0" smtClean="0">
                <a:solidFill>
                  <a:srgbClr val="FFFFFF"/>
                </a:solidFill>
                <a:cs typeface="Tahoma" panose="020B0604030504040204" pitchFamily="34" charset="0"/>
              </a:rPr>
              <a:t>(Surat Edaran Menteri PANRB Nomor 1 Tahun 2015)</a:t>
            </a:r>
            <a:endParaRPr lang="id-ID" altLang="id-ID" sz="2800" b="1" dirty="0">
              <a:solidFill>
                <a:srgbClr val="FFFFFF"/>
              </a:solidFill>
              <a:cs typeface="Tahoma" panose="020B0604030504040204" pitchFamily="34" charset="0"/>
            </a:endParaRPr>
          </a:p>
        </p:txBody>
      </p:sp>
      <p:pic>
        <p:nvPicPr>
          <p:cNvPr id="18438" name="Picture 8" descr="D:\Presidential Transition Team\091023 Sidang Kabient ke-1\garuda_pacasila.png"/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228600"/>
            <a:ext cx="1447800" cy="1687513"/>
          </a:xfrm>
          <a:prstGeom prst="rect">
            <a:avLst/>
          </a:prstGeom>
          <a:noFill/>
          <a:ln>
            <a:noFill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3" descr="Logo Kemenpan2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24" y="5572265"/>
            <a:ext cx="6969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1676774" y="5648465"/>
            <a:ext cx="72386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d-ID" sz="2000" dirty="0" smtClean="0">
                <a:solidFill>
                  <a:prstClr val="black"/>
                </a:solidFill>
              </a:rPr>
              <a:t>Deputi Bidang </a:t>
            </a:r>
            <a:r>
              <a:rPr lang="en-US" sz="2000" dirty="0" err="1" smtClean="0">
                <a:solidFill>
                  <a:prstClr val="black"/>
                </a:solidFill>
              </a:rPr>
              <a:t>Reformasi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Birokrasi</a:t>
            </a:r>
            <a:r>
              <a:rPr lang="id-ID" sz="2000" dirty="0" smtClean="0">
                <a:solidFill>
                  <a:prstClr val="black"/>
                </a:solidFill>
              </a:rPr>
              <a:t>,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d-ID" sz="2000" dirty="0" smtClean="0">
                <a:solidFill>
                  <a:prstClr val="black"/>
                </a:solidFill>
              </a:rPr>
              <a:t>Akuntabilitas Aparatur dan Pengawasan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169A4-EFE8-4934-B493-0026902DFF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65607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6629400" cy="563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FORMULIR LHKASN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96538422"/>
              </p:ext>
            </p:extLst>
          </p:nvPr>
        </p:nvGraphicFramePr>
        <p:xfrm>
          <a:off x="457200" y="2057400"/>
          <a:ext cx="8206680" cy="4061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6421663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6629400" cy="563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formulir</a:t>
            </a:r>
            <a:r>
              <a:rPr lang="en-US" dirty="0" smtClean="0"/>
              <a:t> LHKASN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53200"/>
            <a:ext cx="2133600" cy="24447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62495196"/>
              </p:ext>
            </p:extLst>
          </p:nvPr>
        </p:nvGraphicFramePr>
        <p:xfrm>
          <a:off x="685800" y="2209800"/>
          <a:ext cx="7772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9414726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6629400" cy="563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MUATAN LHKASN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96139983"/>
              </p:ext>
            </p:extLst>
          </p:nvPr>
        </p:nvGraphicFramePr>
        <p:xfrm>
          <a:off x="755576" y="1556792"/>
          <a:ext cx="367240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53200"/>
            <a:ext cx="2133600" cy="24447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94866856"/>
              </p:ext>
            </p:extLst>
          </p:nvPr>
        </p:nvGraphicFramePr>
        <p:xfrm>
          <a:off x="4716016" y="1556791"/>
          <a:ext cx="3672408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13069711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6629400" cy="563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HARTA YANG DILAPORKAN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13736079"/>
              </p:ext>
            </p:extLst>
          </p:nvPr>
        </p:nvGraphicFramePr>
        <p:xfrm>
          <a:off x="251520" y="1600200"/>
          <a:ext cx="8568952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53200"/>
            <a:ext cx="2133600" cy="244475"/>
          </a:xfrm>
          <a:prstGeom prst="rect">
            <a:avLst/>
          </a:prstGeo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" name="Group 5"/>
          <p:cNvGrpSpPr/>
          <p:nvPr/>
        </p:nvGrpSpPr>
        <p:grpSpPr>
          <a:xfrm>
            <a:off x="5364088" y="5013176"/>
            <a:ext cx="3312338" cy="912600"/>
            <a:chOff x="3307933" y="2810217"/>
            <a:chExt cx="4464466" cy="912600"/>
          </a:xfrm>
          <a:solidFill>
            <a:schemeClr val="accent2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Rounded Rectangle 6"/>
            <p:cNvSpPr/>
            <p:nvPr/>
          </p:nvSpPr>
          <p:spPr>
            <a:xfrm>
              <a:off x="3307933" y="2810217"/>
              <a:ext cx="4464466" cy="912600"/>
            </a:xfrm>
            <a:prstGeom prst="roundRect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352482" y="2854766"/>
              <a:ext cx="4375368" cy="82350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ATAS NAMA SIAPAPUN</a:t>
              </a:r>
              <a:endParaRPr lang="id-ID" sz="20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6770701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en-US" sz="3600" dirty="0" smtClean="0"/>
              <a:t>PENYAMPAIAN LHKASN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ight Arrow Callout 1"/>
          <p:cNvSpPr/>
          <p:nvPr/>
        </p:nvSpPr>
        <p:spPr>
          <a:xfrm>
            <a:off x="645459" y="1788458"/>
            <a:ext cx="5136776" cy="4128247"/>
          </a:xfrm>
          <a:prstGeom prst="right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WAKTU PENYAMPAIAN</a:t>
            </a:r>
          </a:p>
          <a:p>
            <a:pPr algn="ctr"/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3 </a:t>
            </a:r>
            <a:r>
              <a:rPr lang="en-US" sz="2000" dirty="0"/>
              <a:t>(</a:t>
            </a:r>
            <a:r>
              <a:rPr lang="en-US" sz="2000" dirty="0" err="1"/>
              <a:t>tiga</a:t>
            </a:r>
            <a:r>
              <a:rPr lang="en-US" sz="2000" dirty="0"/>
              <a:t>) </a:t>
            </a:r>
            <a:r>
              <a:rPr lang="en-US" sz="2000" dirty="0" err="1"/>
              <a:t>bulan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ditetapkan</a:t>
            </a:r>
            <a:r>
              <a:rPr lang="en-US" sz="2000" dirty="0"/>
              <a:t>; 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1 </a:t>
            </a:r>
            <a:r>
              <a:rPr lang="en-US" sz="2000" dirty="0"/>
              <a:t>(</a:t>
            </a:r>
            <a:r>
              <a:rPr lang="en-US" sz="2000" dirty="0" err="1"/>
              <a:t>satu</a:t>
            </a:r>
            <a:r>
              <a:rPr lang="en-US" sz="2000" dirty="0"/>
              <a:t>) </a:t>
            </a:r>
            <a:r>
              <a:rPr lang="en-US" sz="2000" dirty="0" err="1"/>
              <a:t>bulan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 smtClean="0"/>
              <a:t>diangkat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jabatan</a:t>
            </a:r>
            <a:r>
              <a:rPr lang="en-US" sz="2000" dirty="0" smtClean="0"/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1 </a:t>
            </a:r>
            <a:r>
              <a:rPr lang="en-US" sz="2000" dirty="0"/>
              <a:t>(</a:t>
            </a:r>
            <a:r>
              <a:rPr lang="en-US" sz="2000" dirty="0" err="1"/>
              <a:t>satu</a:t>
            </a:r>
            <a:r>
              <a:rPr lang="en-US" sz="2000" dirty="0"/>
              <a:t>) </a:t>
            </a:r>
            <a:r>
              <a:rPr lang="en-US" sz="2000" dirty="0" err="1"/>
              <a:t>bulan</a:t>
            </a:r>
            <a:r>
              <a:rPr lang="en-US" sz="2000" dirty="0"/>
              <a:t> 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/>
              <a:t>berhenti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jabatan</a:t>
            </a:r>
            <a:r>
              <a:rPr lang="en-US" sz="2000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889812" y="1788458"/>
            <a:ext cx="2877670" cy="412824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DITUJUKAN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000" b="1" dirty="0" smtClean="0"/>
              <a:t>PIMPINAN ORGANISASI </a:t>
            </a:r>
            <a:r>
              <a:rPr lang="en-US" sz="2000" b="1" dirty="0" err="1" smtClean="0"/>
              <a:t>melalui</a:t>
            </a:r>
            <a:r>
              <a:rPr lang="en-US" sz="2000" b="1" dirty="0" smtClean="0"/>
              <a:t> APIP</a:t>
            </a:r>
            <a:endParaRPr lang="en-US" sz="2000" b="1" dirty="0"/>
          </a:p>
        </p:txBody>
      </p:sp>
    </p:spTree>
    <p:extLst>
      <p:ext uri="{BB962C8B-B14F-4D97-AF65-F5344CB8AC3E}">
        <p14:creationId xmlns="" xmlns:p14="http://schemas.microsoft.com/office/powerpoint/2010/main" val="18972011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en-US" sz="3600" dirty="0" smtClean="0"/>
              <a:t>TUGAS APIP DALAM LHKASN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274414213"/>
              </p:ext>
            </p:extLst>
          </p:nvPr>
        </p:nvGraphicFramePr>
        <p:xfrm>
          <a:off x="537883" y="1110343"/>
          <a:ext cx="8081682" cy="5223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8647468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id-ID" sz="3600" dirty="0" smtClean="0"/>
              <a:t>FORM LHKASN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506" y="1514404"/>
            <a:ext cx="8882320" cy="45771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95560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id-ID" sz="3600" dirty="0" smtClean="0"/>
              <a:t>FORM LHKASN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6517" y="1055874"/>
            <a:ext cx="8896459" cy="57483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75401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id-ID" sz="3600" dirty="0" smtClean="0"/>
              <a:t>FORM LHKASN - HARTA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362" y="1333500"/>
            <a:ext cx="8677275" cy="4191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6306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id-ID" sz="3600" dirty="0" smtClean="0"/>
              <a:t>FORM LHKASN - HARTA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" y="1500187"/>
            <a:ext cx="8705850" cy="3857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33080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en-US" sz="3600" dirty="0" smtClean="0"/>
              <a:t>LATAR BELAKANG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271923902"/>
              </p:ext>
            </p:extLst>
          </p:nvPr>
        </p:nvGraphicFramePr>
        <p:xfrm>
          <a:off x="591671" y="1397000"/>
          <a:ext cx="80637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669429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id-ID" sz="3600" dirty="0" smtClean="0"/>
              <a:t>FORM LHKASN - PENGHASILAN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20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7" y="1562100"/>
            <a:ext cx="8886825" cy="3733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363940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4800" dirty="0" smtClean="0"/>
              <a:t>Terima kasih</a:t>
            </a:r>
            <a:endParaRPr lang="id-ID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25890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id-ID" sz="3600" dirty="0" smtClean="0"/>
              <a:t>DASAR HUKUM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6176" y="1143001"/>
            <a:ext cx="8377518" cy="53519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Undang-Undang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 28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1999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Penyelenggara</a:t>
            </a:r>
            <a:r>
              <a:rPr lang="en-US" dirty="0">
                <a:solidFill>
                  <a:schemeClr val="tx1"/>
                </a:solidFill>
              </a:rPr>
              <a:t> Negara yang </a:t>
            </a:r>
            <a:r>
              <a:rPr lang="en-US" dirty="0" err="1">
                <a:solidFill>
                  <a:schemeClr val="tx1"/>
                </a:solidFill>
              </a:rPr>
              <a:t>Bersih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Korupsi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Kolusi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Nepotisme</a:t>
            </a:r>
            <a:r>
              <a:rPr lang="en-US" dirty="0">
                <a:solidFill>
                  <a:schemeClr val="tx1"/>
                </a:solidFill>
              </a:rPr>
              <a:t> (KKN)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Undang-Undang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 30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2002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Pemberantasan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Pidana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Korupsi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chemeClr val="tx1"/>
                </a:solidFill>
              </a:rPr>
              <a:t>KPK)</a:t>
            </a:r>
            <a:endParaRPr lang="en-US" dirty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Inpres</a:t>
            </a:r>
            <a:r>
              <a:rPr lang="en-US" dirty="0">
                <a:solidFill>
                  <a:schemeClr val="tx1"/>
                </a:solidFill>
              </a:rPr>
              <a:t> 5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2004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percepatan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pemberantasan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korupsi</a:t>
            </a:r>
            <a:endParaRPr lang="en-US" dirty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 SE/03/M.PAN/01/2005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LHKPN;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 SE/05/M.PAN/04/2006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LHKPN;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 SE/16/M.PAN/10/2006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Lanjut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Penyampaian</a:t>
            </a:r>
            <a:r>
              <a:rPr lang="en-US" dirty="0">
                <a:solidFill>
                  <a:schemeClr val="tx1"/>
                </a:solidFill>
              </a:rPr>
              <a:t> LHKPN;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 SE/01/M.PAN/01/2008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Peningkatan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Ketaatan</a:t>
            </a:r>
            <a:r>
              <a:rPr lang="en-US" dirty="0">
                <a:solidFill>
                  <a:schemeClr val="tx1"/>
                </a:solidFill>
              </a:rPr>
              <a:t> LHKPN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Pengangkatan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Pegawai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Sipil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Jabatan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Surat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 05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2012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Kewajiban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Penyampaian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Ketidakpatuhan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Kewajiban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Laporan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Kekayaan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Penyelenggara</a:t>
            </a:r>
            <a:r>
              <a:rPr lang="en-US" dirty="0">
                <a:solidFill>
                  <a:schemeClr val="tx1"/>
                </a:solidFill>
              </a:rPr>
              <a:t> Negara di </a:t>
            </a:r>
            <a:r>
              <a:rPr lang="en-US" dirty="0" err="1">
                <a:solidFill>
                  <a:schemeClr val="tx1"/>
                </a:solidFill>
              </a:rPr>
              <a:t>Lingkungan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Kementerian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Lembaga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Daerah.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Surat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Edaran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Nomor</a:t>
            </a:r>
            <a:r>
              <a:rPr lang="en-US" dirty="0" smtClean="0">
                <a:solidFill>
                  <a:schemeClr val="tx1"/>
                </a:solidFill>
              </a:rPr>
              <a:t> 1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2015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Kewajiban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Penyampaian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Laporan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Kekayaan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Aparatur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Sipil</a:t>
            </a:r>
            <a:r>
              <a:rPr lang="en-US" dirty="0" smtClean="0">
                <a:solidFill>
                  <a:schemeClr val="tx1"/>
                </a:solidFill>
              </a:rPr>
              <a:t> Negara (LHKASN) Di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Instansi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Peraturan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Bupati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Lumajang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nomor</a:t>
            </a:r>
            <a:r>
              <a:rPr lang="en-US" dirty="0" smtClean="0">
                <a:solidFill>
                  <a:schemeClr val="tx1"/>
                </a:solidFill>
              </a:rPr>
              <a:t> 28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2017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pedoman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penyampaian</a:t>
            </a:r>
            <a:r>
              <a:rPr lang="en-US" dirty="0" smtClean="0">
                <a:solidFill>
                  <a:schemeClr val="tx1"/>
                </a:solidFill>
              </a:rPr>
              <a:t> LHKASN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Kabupaten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Lumajang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71547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id-ID" dirty="0" smtClean="0"/>
              <a:t>Muatan Surat Edaran Nomor 1 Tahun 2015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274414213"/>
              </p:ext>
            </p:extLst>
          </p:nvPr>
        </p:nvGraphicFramePr>
        <p:xfrm>
          <a:off x="537883" y="1396999"/>
          <a:ext cx="8081682" cy="4936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8647468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en-US" sz="2800" dirty="0" smtClean="0"/>
              <a:t>SUBYEK LHKPN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123930046"/>
              </p:ext>
            </p:extLst>
          </p:nvPr>
        </p:nvGraphicFramePr>
        <p:xfrm>
          <a:off x="605118" y="1423894"/>
          <a:ext cx="7956176" cy="4721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1834079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en-US" sz="2800" dirty="0" smtClean="0"/>
              <a:t>SUBYEK LHKPN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1414202314"/>
              </p:ext>
            </p:extLst>
          </p:nvPr>
        </p:nvGraphicFramePr>
        <p:xfrm>
          <a:off x="605118" y="1423894"/>
          <a:ext cx="7956176" cy="4721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517545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en-US" sz="3600" dirty="0" smtClean="0"/>
              <a:t>LHKPN DAN LHKASN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9359938"/>
              </p:ext>
            </p:extLst>
          </p:nvPr>
        </p:nvGraphicFramePr>
        <p:xfrm>
          <a:off x="510987" y="1174926"/>
          <a:ext cx="8189259" cy="526075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29753"/>
                <a:gridCol w="2729753"/>
                <a:gridCol w="2729753"/>
              </a:tblGrid>
              <a:tr h="93296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URAIAN</a:t>
                      </a:r>
                      <a:endParaRPr lang="en-US" sz="32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LHKPN</a:t>
                      </a:r>
                      <a:endParaRPr lang="en-US" sz="32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LHKASN</a:t>
                      </a:r>
                      <a:endParaRPr lang="en-US" sz="32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035212">
                <a:tc>
                  <a:txBody>
                    <a:bodyPr/>
                    <a:lstStyle/>
                    <a:p>
                      <a:pPr lvl="0"/>
                      <a:r>
                        <a:rPr lang="en-US" sz="2000" dirty="0" smtClean="0"/>
                        <a:t>SUBYEK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000" dirty="0" err="1" smtClean="0"/>
                        <a:t>Pejabat</a:t>
                      </a:r>
                      <a:r>
                        <a:rPr lang="en-US" sz="2000" dirty="0" smtClean="0"/>
                        <a:t> Negara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pejabat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strategis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serta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potenisal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rawan</a:t>
                      </a:r>
                      <a:r>
                        <a:rPr lang="en-US" sz="2000" dirty="0" smtClean="0"/>
                        <a:t> KKN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000" dirty="0" err="1" smtClean="0"/>
                        <a:t>seluruh</a:t>
                      </a:r>
                      <a:r>
                        <a:rPr lang="en-US" sz="2000" dirty="0" smtClean="0"/>
                        <a:t> ASN </a:t>
                      </a:r>
                      <a:r>
                        <a:rPr lang="en-US" sz="2000" dirty="0" err="1" smtClean="0"/>
                        <a:t>selain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berkewajiban</a:t>
                      </a:r>
                      <a:r>
                        <a:rPr lang="en-US" sz="2000" dirty="0" smtClean="0"/>
                        <a:t> LHKPN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75748">
                <a:tc>
                  <a:txBody>
                    <a:bodyPr/>
                    <a:lstStyle/>
                    <a:p>
                      <a:pPr lvl="0"/>
                      <a:r>
                        <a:rPr lang="en-US" sz="2000" dirty="0" smtClean="0"/>
                        <a:t>TUJUAN PENYAMPAIAN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000" dirty="0" smtClean="0"/>
                        <a:t>KPK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000" dirty="0" err="1" smtClean="0"/>
                        <a:t>Pimpinan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Organisasi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Melalui</a:t>
                      </a:r>
                      <a:r>
                        <a:rPr lang="en-US" sz="2000" dirty="0" smtClean="0"/>
                        <a:t> APIP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lvl="0"/>
                      <a:r>
                        <a:rPr lang="id-ID" sz="2000" dirty="0" smtClean="0"/>
                        <a:t>Pengelolaan </a:t>
                      </a:r>
                      <a:endParaRPr lang="en-US" sz="20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2000" dirty="0" smtClean="0"/>
                        <a:t>KPK</a:t>
                      </a:r>
                      <a:endParaRPr lang="en-US" sz="20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d-ID" sz="2000" dirty="0" smtClean="0"/>
                        <a:t>APIP</a:t>
                      </a:r>
                      <a:endParaRPr lang="en-US" sz="20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932969">
                <a:tc>
                  <a:txBody>
                    <a:bodyPr/>
                    <a:lstStyle/>
                    <a:p>
                      <a:pPr lvl="0"/>
                      <a:r>
                        <a:rPr lang="en-US" sz="2000" dirty="0" smtClean="0"/>
                        <a:t>LAMPIRAN BUKTI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000" dirty="0" err="1" smtClean="0"/>
                        <a:t>Wajib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melampirkan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bukti</a:t>
                      </a:r>
                      <a:endParaRPr lang="en-US" sz="20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000" dirty="0" err="1" smtClean="0"/>
                        <a:t>Tidak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wajib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melampirkan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bukti</a:t>
                      </a:r>
                      <a:endParaRPr lang="en-US" sz="2000" dirty="0" smtClean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10352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WAKTU PENYAMPAIAN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000" dirty="0" smtClean="0"/>
                        <a:t>2 (</a:t>
                      </a:r>
                      <a:r>
                        <a:rPr lang="en-US" sz="2000" dirty="0" err="1" smtClean="0"/>
                        <a:t>dua</a:t>
                      </a:r>
                      <a:r>
                        <a:rPr lang="en-US" sz="2000" dirty="0" smtClean="0"/>
                        <a:t>) </a:t>
                      </a:r>
                      <a:r>
                        <a:rPr lang="en-US" sz="2000" dirty="0" err="1" smtClean="0"/>
                        <a:t>bulan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setelah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menjabat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atau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berhenti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jabatan</a:t>
                      </a:r>
                      <a:endParaRPr lang="en-US" sz="4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000" dirty="0" smtClean="0"/>
                        <a:t>1 (</a:t>
                      </a:r>
                      <a:r>
                        <a:rPr lang="en-US" sz="2000" dirty="0" err="1" smtClean="0"/>
                        <a:t>satu</a:t>
                      </a:r>
                      <a:r>
                        <a:rPr lang="en-US" sz="2000" dirty="0" smtClean="0"/>
                        <a:t>) </a:t>
                      </a:r>
                      <a:r>
                        <a:rPr lang="en-US" sz="2000" dirty="0" err="1" smtClean="0"/>
                        <a:t>bulan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setelah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menjabat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atau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berhenti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jabatan</a:t>
                      </a:r>
                      <a:endParaRPr lang="en-US" sz="2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034766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55672"/>
          </a:xfrm>
        </p:spPr>
        <p:txBody>
          <a:bodyPr/>
          <a:lstStyle/>
          <a:p>
            <a:r>
              <a:rPr lang="id-ID" sz="3600" dirty="0" smtClean="0"/>
              <a:t>DEFINISI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A1455A-1174-4134-A4F9-D4D5CAFC45C0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3007849028"/>
              </p:ext>
            </p:extLst>
          </p:nvPr>
        </p:nvGraphicFramePr>
        <p:xfrm>
          <a:off x="457200" y="1383553"/>
          <a:ext cx="82296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645348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6629400" cy="563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DEFINISI LHKASN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06923232"/>
              </p:ext>
            </p:extLst>
          </p:nvPr>
        </p:nvGraphicFramePr>
        <p:xfrm>
          <a:off x="762000" y="2286000"/>
          <a:ext cx="7772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53200"/>
            <a:ext cx="2133600" cy="244475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27296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775</Words>
  <Application>Microsoft Office PowerPoint</Application>
  <PresentationFormat>On-screen Show (4:3)</PresentationFormat>
  <Paragraphs>163</Paragraphs>
  <Slides>21</Slides>
  <Notes>6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1_Office Theme</vt:lpstr>
      <vt:lpstr>2_Office Theme</vt:lpstr>
      <vt:lpstr>Slide 1</vt:lpstr>
      <vt:lpstr>LATAR BELAKANG</vt:lpstr>
      <vt:lpstr>DASAR HUKUM</vt:lpstr>
      <vt:lpstr>Muatan Surat Edaran Nomor 1 Tahun 2015</vt:lpstr>
      <vt:lpstr>SUBYEK LHKPN</vt:lpstr>
      <vt:lpstr>SUBYEK LHKPN</vt:lpstr>
      <vt:lpstr>LHKPN DAN LHKASN</vt:lpstr>
      <vt:lpstr>DEFINISI</vt:lpstr>
      <vt:lpstr>DEFINISI LHKASN</vt:lpstr>
      <vt:lpstr>FORMULIR LHKASN</vt:lpstr>
      <vt:lpstr>Cara memperoleh formulir LHKASN</vt:lpstr>
      <vt:lpstr>MUATAN LHKASN</vt:lpstr>
      <vt:lpstr>HARTA YANG DILAPORKAN</vt:lpstr>
      <vt:lpstr>PENYAMPAIAN LHKASN</vt:lpstr>
      <vt:lpstr>TUGAS APIP DALAM LHKASN</vt:lpstr>
      <vt:lpstr>FORM LHKASN</vt:lpstr>
      <vt:lpstr>FORM LHKASN</vt:lpstr>
      <vt:lpstr>FORM LHKASN - HARTA</vt:lpstr>
      <vt:lpstr>FORM LHKASN - HARTA</vt:lpstr>
      <vt:lpstr>FORM LHKASN - PENGHASILAN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Galih Hadiwijaya</dc:creator>
  <cp:lastModifiedBy>WINDOWS 10</cp:lastModifiedBy>
  <cp:revision>40</cp:revision>
  <cp:lastPrinted>2015-02-13T11:14:19Z</cp:lastPrinted>
  <dcterms:created xsi:type="dcterms:W3CDTF">2014-11-01T09:41:01Z</dcterms:created>
  <dcterms:modified xsi:type="dcterms:W3CDTF">2019-10-17T23:26:10Z</dcterms:modified>
</cp:coreProperties>
</file>